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2"/>
  </p:notesMasterIdLst>
  <p:sldIdLst>
    <p:sldId id="256" r:id="rId2"/>
    <p:sldId id="260" r:id="rId3"/>
    <p:sldId id="262" r:id="rId4"/>
    <p:sldId id="267" r:id="rId5"/>
    <p:sldId id="263" r:id="rId6"/>
    <p:sldId id="265" r:id="rId7"/>
    <p:sldId id="268" r:id="rId8"/>
    <p:sldId id="270" r:id="rId9"/>
    <p:sldId id="266" r:id="rId10"/>
    <p:sldId id="269" r:id="rId11"/>
  </p:sldIdLst>
  <p:sldSz cx="9144000" cy="5143500" type="screen16x9"/>
  <p:notesSz cx="6858000" cy="9144000"/>
  <p:embeddedFontLst>
    <p:embeddedFont>
      <p:font typeface="Josefin Slab" pitchFamily="2" charset="77"/>
      <p:regular r:id="rId13"/>
      <p:bold r:id="rId14"/>
      <p:italic r:id="rId15"/>
      <p:boldItalic r:id="rId16"/>
    </p:embeddedFont>
    <p:embeddedFont>
      <p:font typeface="Sacramento" panose="02000507000000020000" pitchFamily="2"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7E2A79-E41F-43F9-8B08-897EF1D96CB8}">
  <a:tblStyle styleId="{117E2A79-E41F-43F9-8B08-897EF1D96C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3"/>
  </p:normalViewPr>
  <p:slideViewPr>
    <p:cSldViewPr snapToGrid="0">
      <p:cViewPr varScale="1">
        <p:scale>
          <a:sx n="120" d="100"/>
          <a:sy n="120" d="100"/>
        </p:scale>
        <p:origin x="200" y="4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cbf517406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ecbf517406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be04869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be04869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609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ebe04869d1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ebe04869d1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ecbf517406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ecbf517406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ecbf517406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ecbf517406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134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ebe04869d1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ebe04869d1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ecbf517406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ecbf517406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ecbf517406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ecbf517406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906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ecbf517406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ecbf517406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8192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be04869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be04869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01850" y="1040875"/>
            <a:ext cx="5940300" cy="22959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8400"/>
              <a:buNone/>
              <a:defRPr sz="8400"/>
            </a:lvl1pPr>
            <a:lvl2pPr lvl="1" algn="ctr">
              <a:lnSpc>
                <a:spcPct val="80000"/>
              </a:lnSpc>
              <a:spcBef>
                <a:spcPts val="0"/>
              </a:spcBef>
              <a:spcAft>
                <a:spcPts val="0"/>
              </a:spcAft>
              <a:buSzPts val="8400"/>
              <a:buNone/>
              <a:defRPr sz="8400"/>
            </a:lvl2pPr>
            <a:lvl3pPr lvl="2" algn="ctr">
              <a:lnSpc>
                <a:spcPct val="80000"/>
              </a:lnSpc>
              <a:spcBef>
                <a:spcPts val="0"/>
              </a:spcBef>
              <a:spcAft>
                <a:spcPts val="0"/>
              </a:spcAft>
              <a:buSzPts val="8400"/>
              <a:buNone/>
              <a:defRPr sz="8400"/>
            </a:lvl3pPr>
            <a:lvl4pPr lvl="3" algn="ctr">
              <a:lnSpc>
                <a:spcPct val="80000"/>
              </a:lnSpc>
              <a:spcBef>
                <a:spcPts val="0"/>
              </a:spcBef>
              <a:spcAft>
                <a:spcPts val="0"/>
              </a:spcAft>
              <a:buSzPts val="8400"/>
              <a:buNone/>
              <a:defRPr sz="8400"/>
            </a:lvl4pPr>
            <a:lvl5pPr lvl="4" algn="ctr">
              <a:lnSpc>
                <a:spcPct val="80000"/>
              </a:lnSpc>
              <a:spcBef>
                <a:spcPts val="0"/>
              </a:spcBef>
              <a:spcAft>
                <a:spcPts val="0"/>
              </a:spcAft>
              <a:buSzPts val="8400"/>
              <a:buNone/>
              <a:defRPr sz="8400"/>
            </a:lvl5pPr>
            <a:lvl6pPr lvl="5" algn="ctr">
              <a:lnSpc>
                <a:spcPct val="80000"/>
              </a:lnSpc>
              <a:spcBef>
                <a:spcPts val="0"/>
              </a:spcBef>
              <a:spcAft>
                <a:spcPts val="0"/>
              </a:spcAft>
              <a:buSzPts val="8400"/>
              <a:buNone/>
              <a:defRPr sz="8400"/>
            </a:lvl6pPr>
            <a:lvl7pPr lvl="6" algn="ctr">
              <a:lnSpc>
                <a:spcPct val="80000"/>
              </a:lnSpc>
              <a:spcBef>
                <a:spcPts val="0"/>
              </a:spcBef>
              <a:spcAft>
                <a:spcPts val="0"/>
              </a:spcAft>
              <a:buSzPts val="8400"/>
              <a:buNone/>
              <a:defRPr sz="8400"/>
            </a:lvl7pPr>
            <a:lvl8pPr lvl="7" algn="ctr">
              <a:lnSpc>
                <a:spcPct val="80000"/>
              </a:lnSpc>
              <a:spcBef>
                <a:spcPts val="0"/>
              </a:spcBef>
              <a:spcAft>
                <a:spcPts val="0"/>
              </a:spcAft>
              <a:buSzPts val="8400"/>
              <a:buNone/>
              <a:defRPr sz="8400"/>
            </a:lvl8pPr>
            <a:lvl9pPr lvl="8" algn="ctr">
              <a:lnSpc>
                <a:spcPct val="80000"/>
              </a:lnSpc>
              <a:spcBef>
                <a:spcPts val="0"/>
              </a:spcBef>
              <a:spcAft>
                <a:spcPts val="0"/>
              </a:spcAft>
              <a:buSzPts val="8400"/>
              <a:buNone/>
              <a:defRPr sz="8400"/>
            </a:lvl9pPr>
          </a:lstStyle>
          <a:p>
            <a:endParaRPr/>
          </a:p>
        </p:txBody>
      </p:sp>
      <p:sp>
        <p:nvSpPr>
          <p:cNvPr id="10" name="Google Shape;10;p2"/>
          <p:cNvSpPr txBox="1">
            <a:spLocks noGrp="1"/>
          </p:cNvSpPr>
          <p:nvPr>
            <p:ph type="subTitle" idx="1"/>
          </p:nvPr>
        </p:nvSpPr>
        <p:spPr>
          <a:xfrm>
            <a:off x="2214450" y="3673359"/>
            <a:ext cx="4715100" cy="373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pic>
        <p:nvPicPr>
          <p:cNvPr id="11" name="Google Shape;11;p2"/>
          <p:cNvPicPr preferRelativeResize="0"/>
          <p:nvPr/>
        </p:nvPicPr>
        <p:blipFill>
          <a:blip r:embed="rId2">
            <a:alphaModFix/>
          </a:blip>
          <a:stretch>
            <a:fillRect/>
          </a:stretch>
        </p:blipFill>
        <p:spPr>
          <a:xfrm rot="-9836696" flipH="1">
            <a:off x="7151051" y="-2603728"/>
            <a:ext cx="3727035" cy="5143494"/>
          </a:xfrm>
          <a:prstGeom prst="rect">
            <a:avLst/>
          </a:prstGeom>
          <a:noFill/>
          <a:ln>
            <a:noFill/>
          </a:ln>
        </p:spPr>
      </p:pic>
      <p:pic>
        <p:nvPicPr>
          <p:cNvPr id="12" name="Google Shape;12;p2"/>
          <p:cNvPicPr preferRelativeResize="0"/>
          <p:nvPr/>
        </p:nvPicPr>
        <p:blipFill>
          <a:blip r:embed="rId3">
            <a:alphaModFix amt="81000"/>
          </a:blip>
          <a:stretch>
            <a:fillRect/>
          </a:stretch>
        </p:blipFill>
        <p:spPr>
          <a:xfrm rot="10800000">
            <a:off x="-462792" y="-488675"/>
            <a:ext cx="2240844" cy="1989737"/>
          </a:xfrm>
          <a:prstGeom prst="rect">
            <a:avLst/>
          </a:prstGeom>
          <a:noFill/>
          <a:ln>
            <a:noFill/>
          </a:ln>
        </p:spPr>
      </p:pic>
      <p:grpSp>
        <p:nvGrpSpPr>
          <p:cNvPr id="13" name="Google Shape;13;p2"/>
          <p:cNvGrpSpPr/>
          <p:nvPr/>
        </p:nvGrpSpPr>
        <p:grpSpPr>
          <a:xfrm>
            <a:off x="857000" y="884375"/>
            <a:ext cx="921056" cy="854672"/>
            <a:chOff x="-3996275" y="968975"/>
            <a:chExt cx="921056" cy="854672"/>
          </a:xfrm>
        </p:grpSpPr>
        <p:sp>
          <p:nvSpPr>
            <p:cNvPr id="14" name="Google Shape;14;p2"/>
            <p:cNvSpPr/>
            <p:nvPr/>
          </p:nvSpPr>
          <p:spPr>
            <a:xfrm>
              <a:off x="-3992824" y="1393701"/>
              <a:ext cx="917605" cy="56856"/>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53769" y="968975"/>
              <a:ext cx="397419" cy="20834"/>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982833" y="1450962"/>
              <a:ext cx="903269" cy="55557"/>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34888" y="1017140"/>
              <a:ext cx="566178" cy="28205"/>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967219" y="1512569"/>
              <a:ext cx="876811" cy="43841"/>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88698" y="1066582"/>
              <a:ext cx="684620" cy="34297"/>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946832" y="1563332"/>
              <a:ext cx="839063" cy="39069"/>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926446" y="1125164"/>
              <a:ext cx="767060" cy="2690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919927" y="1622318"/>
              <a:ext cx="782654" cy="26926"/>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958101" y="1185897"/>
              <a:ext cx="832544" cy="26479"/>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875682" y="1683499"/>
              <a:ext cx="699382" cy="22581"/>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78488" y="1236213"/>
              <a:ext cx="875064" cy="37343"/>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16675" y="1738160"/>
              <a:ext cx="585691" cy="22155"/>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992377" y="1290875"/>
              <a:ext cx="905441" cy="46439"/>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706478" y="1795421"/>
              <a:ext cx="396972" cy="28226"/>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996275" y="1352907"/>
              <a:ext cx="919757" cy="42541"/>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7837191" y="-754000"/>
            <a:ext cx="2355855" cy="5966644"/>
            <a:chOff x="7837191" y="-754000"/>
            <a:chExt cx="2355855" cy="5966644"/>
          </a:xfrm>
        </p:grpSpPr>
        <p:sp>
          <p:nvSpPr>
            <p:cNvPr id="31" name="Google Shape;31;p2"/>
            <p:cNvSpPr/>
            <p:nvPr/>
          </p:nvSpPr>
          <p:spPr>
            <a:xfrm rot="122191">
              <a:off x="7865742" y="3559768"/>
              <a:ext cx="404709" cy="1614041"/>
            </a:xfrm>
            <a:custGeom>
              <a:avLst/>
              <a:gdLst/>
              <a:ahLst/>
              <a:cxnLst/>
              <a:rect l="l" t="t" r="r" b="b"/>
              <a:pathLst>
                <a:path w="9031" h="36017" extrusionOk="0">
                  <a:moveTo>
                    <a:pt x="564" y="0"/>
                  </a:moveTo>
                  <a:cubicBezTo>
                    <a:pt x="370" y="440"/>
                    <a:pt x="317" y="845"/>
                    <a:pt x="317" y="1250"/>
                  </a:cubicBezTo>
                  <a:cubicBezTo>
                    <a:pt x="317" y="2306"/>
                    <a:pt x="370" y="3362"/>
                    <a:pt x="352" y="4401"/>
                  </a:cubicBezTo>
                  <a:cubicBezTo>
                    <a:pt x="335" y="6619"/>
                    <a:pt x="300" y="8820"/>
                    <a:pt x="247" y="11020"/>
                  </a:cubicBezTo>
                  <a:cubicBezTo>
                    <a:pt x="212" y="13009"/>
                    <a:pt x="176" y="15016"/>
                    <a:pt x="141" y="17005"/>
                  </a:cubicBezTo>
                  <a:cubicBezTo>
                    <a:pt x="88" y="19100"/>
                    <a:pt x="0" y="21212"/>
                    <a:pt x="0" y="23325"/>
                  </a:cubicBezTo>
                  <a:cubicBezTo>
                    <a:pt x="0" y="24416"/>
                    <a:pt x="229" y="25525"/>
                    <a:pt x="247" y="26616"/>
                  </a:cubicBezTo>
                  <a:cubicBezTo>
                    <a:pt x="335" y="29627"/>
                    <a:pt x="1268" y="32426"/>
                    <a:pt x="2394" y="35136"/>
                  </a:cubicBezTo>
                  <a:cubicBezTo>
                    <a:pt x="2518" y="35436"/>
                    <a:pt x="2641" y="35735"/>
                    <a:pt x="2764" y="36017"/>
                  </a:cubicBezTo>
                  <a:lnTo>
                    <a:pt x="8908" y="35577"/>
                  </a:lnTo>
                  <a:cubicBezTo>
                    <a:pt x="9031" y="33235"/>
                    <a:pt x="8960" y="30894"/>
                    <a:pt x="8661" y="28553"/>
                  </a:cubicBezTo>
                  <a:cubicBezTo>
                    <a:pt x="8432" y="26722"/>
                    <a:pt x="8045" y="24927"/>
                    <a:pt x="7728" y="23113"/>
                  </a:cubicBezTo>
                  <a:cubicBezTo>
                    <a:pt x="6989" y="18713"/>
                    <a:pt x="5792" y="14435"/>
                    <a:pt x="4366" y="10210"/>
                  </a:cubicBezTo>
                  <a:cubicBezTo>
                    <a:pt x="3292" y="7077"/>
                    <a:pt x="2095" y="3979"/>
                    <a:pt x="968" y="880"/>
                  </a:cubicBezTo>
                  <a:cubicBezTo>
                    <a:pt x="845" y="581"/>
                    <a:pt x="704" y="30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22191">
              <a:off x="8240390" y="-723023"/>
              <a:ext cx="1848325" cy="5904691"/>
            </a:xfrm>
            <a:custGeom>
              <a:avLst/>
              <a:gdLst/>
              <a:ahLst/>
              <a:cxnLst/>
              <a:rect l="l" t="t" r="r" b="b"/>
              <a:pathLst>
                <a:path w="41245" h="131762" extrusionOk="0">
                  <a:moveTo>
                    <a:pt x="20332" y="105445"/>
                  </a:moveTo>
                  <a:lnTo>
                    <a:pt x="20332" y="105445"/>
                  </a:lnTo>
                  <a:cubicBezTo>
                    <a:pt x="20279" y="105498"/>
                    <a:pt x="20227" y="105533"/>
                    <a:pt x="20156" y="105586"/>
                  </a:cubicBezTo>
                  <a:cubicBezTo>
                    <a:pt x="20156" y="105550"/>
                    <a:pt x="20156" y="105498"/>
                    <a:pt x="20139" y="105462"/>
                  </a:cubicBezTo>
                  <a:lnTo>
                    <a:pt x="20332" y="105445"/>
                  </a:lnTo>
                  <a:close/>
                  <a:moveTo>
                    <a:pt x="15914" y="1"/>
                  </a:moveTo>
                  <a:cubicBezTo>
                    <a:pt x="13115" y="2148"/>
                    <a:pt x="11883" y="8204"/>
                    <a:pt x="12763" y="12218"/>
                  </a:cubicBezTo>
                  <a:cubicBezTo>
                    <a:pt x="13625" y="16231"/>
                    <a:pt x="13766" y="16231"/>
                    <a:pt x="14787" y="19453"/>
                  </a:cubicBezTo>
                  <a:cubicBezTo>
                    <a:pt x="14858" y="19681"/>
                    <a:pt x="14928" y="19857"/>
                    <a:pt x="14998" y="20033"/>
                  </a:cubicBezTo>
                  <a:cubicBezTo>
                    <a:pt x="15579" y="21741"/>
                    <a:pt x="16072" y="23466"/>
                    <a:pt x="16653" y="25156"/>
                  </a:cubicBezTo>
                  <a:cubicBezTo>
                    <a:pt x="16917" y="25913"/>
                    <a:pt x="17234" y="26617"/>
                    <a:pt x="17322" y="27462"/>
                  </a:cubicBezTo>
                  <a:cubicBezTo>
                    <a:pt x="17656" y="30789"/>
                    <a:pt x="18009" y="34134"/>
                    <a:pt x="18818" y="37390"/>
                  </a:cubicBezTo>
                  <a:cubicBezTo>
                    <a:pt x="18994" y="38077"/>
                    <a:pt x="19082" y="38781"/>
                    <a:pt x="19241" y="39661"/>
                  </a:cubicBezTo>
                  <a:cubicBezTo>
                    <a:pt x="18061" y="38394"/>
                    <a:pt x="17199" y="37179"/>
                    <a:pt x="16776" y="35700"/>
                  </a:cubicBezTo>
                  <a:cubicBezTo>
                    <a:pt x="16072" y="33201"/>
                    <a:pt x="14805" y="30983"/>
                    <a:pt x="13449" y="28782"/>
                  </a:cubicBezTo>
                  <a:cubicBezTo>
                    <a:pt x="12552" y="27339"/>
                    <a:pt x="11707" y="25825"/>
                    <a:pt x="11038" y="24258"/>
                  </a:cubicBezTo>
                  <a:cubicBezTo>
                    <a:pt x="10457" y="22815"/>
                    <a:pt x="9929" y="21354"/>
                    <a:pt x="9453" y="19875"/>
                  </a:cubicBezTo>
                  <a:cubicBezTo>
                    <a:pt x="8855" y="17270"/>
                    <a:pt x="8714" y="16636"/>
                    <a:pt x="8133" y="13714"/>
                  </a:cubicBezTo>
                  <a:cubicBezTo>
                    <a:pt x="7517" y="10651"/>
                    <a:pt x="4788" y="7588"/>
                    <a:pt x="1849" y="1990"/>
                  </a:cubicBezTo>
                  <a:cubicBezTo>
                    <a:pt x="740" y="4102"/>
                    <a:pt x="704" y="11197"/>
                    <a:pt x="1162" y="13855"/>
                  </a:cubicBezTo>
                  <a:cubicBezTo>
                    <a:pt x="1620" y="16513"/>
                    <a:pt x="2148" y="17991"/>
                    <a:pt x="2711" y="20333"/>
                  </a:cubicBezTo>
                  <a:cubicBezTo>
                    <a:pt x="2729" y="20438"/>
                    <a:pt x="2764" y="20526"/>
                    <a:pt x="2799" y="20614"/>
                  </a:cubicBezTo>
                  <a:cubicBezTo>
                    <a:pt x="3187" y="21899"/>
                    <a:pt x="3644" y="23132"/>
                    <a:pt x="4260" y="24346"/>
                  </a:cubicBezTo>
                  <a:cubicBezTo>
                    <a:pt x="6390" y="28677"/>
                    <a:pt x="9295" y="32426"/>
                    <a:pt x="12587" y="35912"/>
                  </a:cubicBezTo>
                  <a:cubicBezTo>
                    <a:pt x="14717" y="38182"/>
                    <a:pt x="17005" y="40277"/>
                    <a:pt x="18836" y="42812"/>
                  </a:cubicBezTo>
                  <a:cubicBezTo>
                    <a:pt x="19628" y="43904"/>
                    <a:pt x="20561" y="44942"/>
                    <a:pt x="21124" y="46139"/>
                  </a:cubicBezTo>
                  <a:cubicBezTo>
                    <a:pt x="21758" y="47495"/>
                    <a:pt x="22163" y="48973"/>
                    <a:pt x="22480" y="50434"/>
                  </a:cubicBezTo>
                  <a:cubicBezTo>
                    <a:pt x="23078" y="53198"/>
                    <a:pt x="23448" y="55997"/>
                    <a:pt x="23589" y="58814"/>
                  </a:cubicBezTo>
                  <a:cubicBezTo>
                    <a:pt x="23642" y="60011"/>
                    <a:pt x="23800" y="61190"/>
                    <a:pt x="23853" y="62369"/>
                  </a:cubicBezTo>
                  <a:cubicBezTo>
                    <a:pt x="23923" y="64605"/>
                    <a:pt x="23976" y="66841"/>
                    <a:pt x="23994" y="69076"/>
                  </a:cubicBezTo>
                  <a:cubicBezTo>
                    <a:pt x="24011" y="70942"/>
                    <a:pt x="23923" y="72808"/>
                    <a:pt x="23888" y="74903"/>
                  </a:cubicBezTo>
                  <a:cubicBezTo>
                    <a:pt x="23589" y="74569"/>
                    <a:pt x="23378" y="74410"/>
                    <a:pt x="23307" y="74216"/>
                  </a:cubicBezTo>
                  <a:cubicBezTo>
                    <a:pt x="23043" y="73407"/>
                    <a:pt x="22744" y="72597"/>
                    <a:pt x="22621" y="71770"/>
                  </a:cubicBezTo>
                  <a:cubicBezTo>
                    <a:pt x="22427" y="70608"/>
                    <a:pt x="22163" y="69481"/>
                    <a:pt x="21388" y="68601"/>
                  </a:cubicBezTo>
                  <a:cubicBezTo>
                    <a:pt x="20438" y="67545"/>
                    <a:pt x="19786" y="66348"/>
                    <a:pt x="19206" y="65080"/>
                  </a:cubicBezTo>
                  <a:cubicBezTo>
                    <a:pt x="18642" y="63866"/>
                    <a:pt x="18044" y="62633"/>
                    <a:pt x="17656" y="61366"/>
                  </a:cubicBezTo>
                  <a:cubicBezTo>
                    <a:pt x="17005" y="59254"/>
                    <a:pt x="16600" y="57088"/>
                    <a:pt x="15614" y="55099"/>
                  </a:cubicBezTo>
                  <a:cubicBezTo>
                    <a:pt x="15245" y="54325"/>
                    <a:pt x="14928" y="53533"/>
                    <a:pt x="14611" y="52758"/>
                  </a:cubicBezTo>
                  <a:cubicBezTo>
                    <a:pt x="13766" y="50751"/>
                    <a:pt x="12640" y="48903"/>
                    <a:pt x="11390" y="47143"/>
                  </a:cubicBezTo>
                  <a:cubicBezTo>
                    <a:pt x="10650" y="46104"/>
                    <a:pt x="9946" y="45065"/>
                    <a:pt x="9242" y="44009"/>
                  </a:cubicBezTo>
                  <a:cubicBezTo>
                    <a:pt x="8626" y="43041"/>
                    <a:pt x="8027" y="42073"/>
                    <a:pt x="7429" y="41087"/>
                  </a:cubicBezTo>
                  <a:cubicBezTo>
                    <a:pt x="6725" y="39943"/>
                    <a:pt x="5985" y="38816"/>
                    <a:pt x="5317" y="37654"/>
                  </a:cubicBezTo>
                  <a:cubicBezTo>
                    <a:pt x="3644" y="34662"/>
                    <a:pt x="2306" y="31493"/>
                    <a:pt x="1074" y="28289"/>
                  </a:cubicBezTo>
                  <a:cubicBezTo>
                    <a:pt x="863" y="27708"/>
                    <a:pt x="511" y="27198"/>
                    <a:pt x="212" y="26652"/>
                  </a:cubicBezTo>
                  <a:cubicBezTo>
                    <a:pt x="53" y="28289"/>
                    <a:pt x="159" y="29874"/>
                    <a:pt x="106" y="31458"/>
                  </a:cubicBezTo>
                  <a:cubicBezTo>
                    <a:pt x="0" y="35014"/>
                    <a:pt x="317" y="38552"/>
                    <a:pt x="898" y="42055"/>
                  </a:cubicBezTo>
                  <a:cubicBezTo>
                    <a:pt x="1303" y="44467"/>
                    <a:pt x="1866" y="46843"/>
                    <a:pt x="2887" y="49097"/>
                  </a:cubicBezTo>
                  <a:cubicBezTo>
                    <a:pt x="3820" y="51156"/>
                    <a:pt x="4806" y="53145"/>
                    <a:pt x="6285" y="54870"/>
                  </a:cubicBezTo>
                  <a:cubicBezTo>
                    <a:pt x="8591" y="57581"/>
                    <a:pt x="10914" y="60275"/>
                    <a:pt x="13220" y="62968"/>
                  </a:cubicBezTo>
                  <a:cubicBezTo>
                    <a:pt x="15051" y="65098"/>
                    <a:pt x="16900" y="67228"/>
                    <a:pt x="18713" y="69376"/>
                  </a:cubicBezTo>
                  <a:cubicBezTo>
                    <a:pt x="19540" y="70379"/>
                    <a:pt x="20332" y="71435"/>
                    <a:pt x="21019" y="72527"/>
                  </a:cubicBezTo>
                  <a:cubicBezTo>
                    <a:pt x="21811" y="73759"/>
                    <a:pt x="22445" y="75097"/>
                    <a:pt x="23202" y="76346"/>
                  </a:cubicBezTo>
                  <a:cubicBezTo>
                    <a:pt x="23571" y="76963"/>
                    <a:pt x="23870" y="77526"/>
                    <a:pt x="23765" y="78283"/>
                  </a:cubicBezTo>
                  <a:cubicBezTo>
                    <a:pt x="23624" y="79445"/>
                    <a:pt x="23606" y="80642"/>
                    <a:pt x="23466" y="81803"/>
                  </a:cubicBezTo>
                  <a:cubicBezTo>
                    <a:pt x="23078" y="85219"/>
                    <a:pt x="22656" y="88634"/>
                    <a:pt x="22233" y="92031"/>
                  </a:cubicBezTo>
                  <a:cubicBezTo>
                    <a:pt x="22128" y="92929"/>
                    <a:pt x="21952" y="93809"/>
                    <a:pt x="21793" y="94865"/>
                  </a:cubicBezTo>
                  <a:cubicBezTo>
                    <a:pt x="20983" y="93862"/>
                    <a:pt x="20719" y="92876"/>
                    <a:pt x="20579" y="91873"/>
                  </a:cubicBezTo>
                  <a:cubicBezTo>
                    <a:pt x="20262" y="89813"/>
                    <a:pt x="20103" y="87736"/>
                    <a:pt x="19769" y="85676"/>
                  </a:cubicBezTo>
                  <a:cubicBezTo>
                    <a:pt x="19505" y="84039"/>
                    <a:pt x="19223" y="82384"/>
                    <a:pt x="18255" y="80976"/>
                  </a:cubicBezTo>
                  <a:cubicBezTo>
                    <a:pt x="18009" y="80606"/>
                    <a:pt x="17656" y="80290"/>
                    <a:pt x="17375" y="79955"/>
                  </a:cubicBezTo>
                  <a:cubicBezTo>
                    <a:pt x="16072" y="78441"/>
                    <a:pt x="14805" y="76910"/>
                    <a:pt x="13449" y="75449"/>
                  </a:cubicBezTo>
                  <a:cubicBezTo>
                    <a:pt x="11953" y="73812"/>
                    <a:pt x="10650" y="72051"/>
                    <a:pt x="9541" y="70132"/>
                  </a:cubicBezTo>
                  <a:cubicBezTo>
                    <a:pt x="8503" y="68337"/>
                    <a:pt x="7499" y="66506"/>
                    <a:pt x="6443" y="64711"/>
                  </a:cubicBezTo>
                  <a:cubicBezTo>
                    <a:pt x="6109" y="64147"/>
                    <a:pt x="5633" y="63637"/>
                    <a:pt x="5229" y="63109"/>
                  </a:cubicBezTo>
                  <a:cubicBezTo>
                    <a:pt x="5088" y="64218"/>
                    <a:pt x="5123" y="65221"/>
                    <a:pt x="5158" y="66225"/>
                  </a:cubicBezTo>
                  <a:cubicBezTo>
                    <a:pt x="5211" y="67897"/>
                    <a:pt x="5141" y="69569"/>
                    <a:pt x="5352" y="71224"/>
                  </a:cubicBezTo>
                  <a:cubicBezTo>
                    <a:pt x="5669" y="73618"/>
                    <a:pt x="6073" y="76012"/>
                    <a:pt x="6654" y="78353"/>
                  </a:cubicBezTo>
                  <a:cubicBezTo>
                    <a:pt x="7112" y="80166"/>
                    <a:pt x="7763" y="81944"/>
                    <a:pt x="8538" y="83652"/>
                  </a:cubicBezTo>
                  <a:cubicBezTo>
                    <a:pt x="9189" y="85131"/>
                    <a:pt x="10017" y="86539"/>
                    <a:pt x="10950" y="87859"/>
                  </a:cubicBezTo>
                  <a:cubicBezTo>
                    <a:pt x="12481" y="90059"/>
                    <a:pt x="14101" y="92207"/>
                    <a:pt x="15773" y="94284"/>
                  </a:cubicBezTo>
                  <a:cubicBezTo>
                    <a:pt x="16512" y="95182"/>
                    <a:pt x="17516" y="95886"/>
                    <a:pt x="18361" y="96714"/>
                  </a:cubicBezTo>
                  <a:cubicBezTo>
                    <a:pt x="18871" y="97206"/>
                    <a:pt x="19276" y="97858"/>
                    <a:pt x="19839" y="98315"/>
                  </a:cubicBezTo>
                  <a:cubicBezTo>
                    <a:pt x="20702" y="99002"/>
                    <a:pt x="20543" y="99812"/>
                    <a:pt x="20262" y="100639"/>
                  </a:cubicBezTo>
                  <a:cubicBezTo>
                    <a:pt x="19874" y="101801"/>
                    <a:pt x="19470" y="102945"/>
                    <a:pt x="18977" y="104054"/>
                  </a:cubicBezTo>
                  <a:cubicBezTo>
                    <a:pt x="17780" y="106730"/>
                    <a:pt x="16565" y="109406"/>
                    <a:pt x="15298" y="112046"/>
                  </a:cubicBezTo>
                  <a:cubicBezTo>
                    <a:pt x="14241" y="114299"/>
                    <a:pt x="13115" y="116500"/>
                    <a:pt x="12006" y="118718"/>
                  </a:cubicBezTo>
                  <a:cubicBezTo>
                    <a:pt x="11583" y="119563"/>
                    <a:pt x="11178" y="120425"/>
                    <a:pt x="10703" y="121429"/>
                  </a:cubicBezTo>
                  <a:cubicBezTo>
                    <a:pt x="10756" y="120742"/>
                    <a:pt x="10844" y="120232"/>
                    <a:pt x="10844" y="119703"/>
                  </a:cubicBezTo>
                  <a:cubicBezTo>
                    <a:pt x="10862" y="118577"/>
                    <a:pt x="10738" y="117415"/>
                    <a:pt x="10844" y="116288"/>
                  </a:cubicBezTo>
                  <a:cubicBezTo>
                    <a:pt x="11020" y="114141"/>
                    <a:pt x="11354" y="111993"/>
                    <a:pt x="11566" y="109846"/>
                  </a:cubicBezTo>
                  <a:cubicBezTo>
                    <a:pt x="11654" y="108965"/>
                    <a:pt x="11759" y="108015"/>
                    <a:pt x="11531" y="107187"/>
                  </a:cubicBezTo>
                  <a:cubicBezTo>
                    <a:pt x="10826" y="104529"/>
                    <a:pt x="10157" y="101854"/>
                    <a:pt x="9136" y="99336"/>
                  </a:cubicBezTo>
                  <a:cubicBezTo>
                    <a:pt x="7922" y="96309"/>
                    <a:pt x="6373" y="93422"/>
                    <a:pt x="4964" y="90464"/>
                  </a:cubicBezTo>
                  <a:cubicBezTo>
                    <a:pt x="3873" y="88229"/>
                    <a:pt x="2782" y="85975"/>
                    <a:pt x="1690" y="83740"/>
                  </a:cubicBezTo>
                  <a:cubicBezTo>
                    <a:pt x="1444" y="83194"/>
                    <a:pt x="1162" y="82666"/>
                    <a:pt x="793" y="81944"/>
                  </a:cubicBezTo>
                  <a:cubicBezTo>
                    <a:pt x="722" y="83335"/>
                    <a:pt x="669" y="84497"/>
                    <a:pt x="616" y="85659"/>
                  </a:cubicBezTo>
                  <a:cubicBezTo>
                    <a:pt x="599" y="86310"/>
                    <a:pt x="511" y="86979"/>
                    <a:pt x="546" y="87630"/>
                  </a:cubicBezTo>
                  <a:cubicBezTo>
                    <a:pt x="704" y="89936"/>
                    <a:pt x="810" y="92260"/>
                    <a:pt x="1074" y="94548"/>
                  </a:cubicBezTo>
                  <a:cubicBezTo>
                    <a:pt x="1268" y="96256"/>
                    <a:pt x="1514" y="97963"/>
                    <a:pt x="2007" y="99583"/>
                  </a:cubicBezTo>
                  <a:cubicBezTo>
                    <a:pt x="2588" y="101502"/>
                    <a:pt x="3363" y="103368"/>
                    <a:pt x="4225" y="105163"/>
                  </a:cubicBezTo>
                  <a:cubicBezTo>
                    <a:pt x="5510" y="107804"/>
                    <a:pt x="6971" y="110374"/>
                    <a:pt x="8309" y="112997"/>
                  </a:cubicBezTo>
                  <a:cubicBezTo>
                    <a:pt x="9154" y="114651"/>
                    <a:pt x="9770" y="116376"/>
                    <a:pt x="9224" y="118295"/>
                  </a:cubicBezTo>
                  <a:cubicBezTo>
                    <a:pt x="9154" y="118524"/>
                    <a:pt x="9207" y="118788"/>
                    <a:pt x="9172" y="119017"/>
                  </a:cubicBezTo>
                  <a:cubicBezTo>
                    <a:pt x="8855" y="120531"/>
                    <a:pt x="9524" y="122098"/>
                    <a:pt x="8837" y="123611"/>
                  </a:cubicBezTo>
                  <a:cubicBezTo>
                    <a:pt x="8256" y="124861"/>
                    <a:pt x="7975" y="126252"/>
                    <a:pt x="7464" y="127537"/>
                  </a:cubicBezTo>
                  <a:cubicBezTo>
                    <a:pt x="6883" y="128963"/>
                    <a:pt x="6197" y="130336"/>
                    <a:pt x="5581" y="131762"/>
                  </a:cubicBezTo>
                  <a:lnTo>
                    <a:pt x="7975" y="131586"/>
                  </a:lnTo>
                  <a:cubicBezTo>
                    <a:pt x="8432" y="130441"/>
                    <a:pt x="8925" y="129297"/>
                    <a:pt x="9436" y="128171"/>
                  </a:cubicBezTo>
                  <a:cubicBezTo>
                    <a:pt x="10580" y="125636"/>
                    <a:pt x="11689" y="123083"/>
                    <a:pt x="12833" y="120548"/>
                  </a:cubicBezTo>
                  <a:cubicBezTo>
                    <a:pt x="13220" y="119703"/>
                    <a:pt x="13608" y="118841"/>
                    <a:pt x="14118" y="118066"/>
                  </a:cubicBezTo>
                  <a:cubicBezTo>
                    <a:pt x="14682" y="117239"/>
                    <a:pt x="15491" y="116570"/>
                    <a:pt x="16037" y="115725"/>
                  </a:cubicBezTo>
                  <a:cubicBezTo>
                    <a:pt x="17850" y="112979"/>
                    <a:pt x="20315" y="110884"/>
                    <a:pt x="22814" y="108860"/>
                  </a:cubicBezTo>
                  <a:cubicBezTo>
                    <a:pt x="24786" y="107293"/>
                    <a:pt x="26458" y="105427"/>
                    <a:pt x="27919" y="103456"/>
                  </a:cubicBezTo>
                  <a:cubicBezTo>
                    <a:pt x="29803" y="100903"/>
                    <a:pt x="31387" y="98122"/>
                    <a:pt x="33095" y="95446"/>
                  </a:cubicBezTo>
                  <a:cubicBezTo>
                    <a:pt x="34415" y="93422"/>
                    <a:pt x="35735" y="91415"/>
                    <a:pt x="37055" y="89408"/>
                  </a:cubicBezTo>
                  <a:cubicBezTo>
                    <a:pt x="38164" y="87753"/>
                    <a:pt x="39573" y="86152"/>
                    <a:pt x="40418" y="84444"/>
                  </a:cubicBezTo>
                  <a:cubicBezTo>
                    <a:pt x="41245" y="82754"/>
                    <a:pt x="40171" y="81117"/>
                    <a:pt x="40171" y="81117"/>
                  </a:cubicBezTo>
                  <a:cubicBezTo>
                    <a:pt x="39133" y="81733"/>
                    <a:pt x="38147" y="82349"/>
                    <a:pt x="37302" y="83194"/>
                  </a:cubicBezTo>
                  <a:cubicBezTo>
                    <a:pt x="36686" y="83828"/>
                    <a:pt x="35946" y="84374"/>
                    <a:pt x="35295" y="84990"/>
                  </a:cubicBezTo>
                  <a:cubicBezTo>
                    <a:pt x="33992" y="86222"/>
                    <a:pt x="32619" y="87384"/>
                    <a:pt x="31440" y="88722"/>
                  </a:cubicBezTo>
                  <a:cubicBezTo>
                    <a:pt x="28571" y="91943"/>
                    <a:pt x="26353" y="95622"/>
                    <a:pt x="24134" y="99301"/>
                  </a:cubicBezTo>
                  <a:cubicBezTo>
                    <a:pt x="22990" y="101167"/>
                    <a:pt x="21987" y="103121"/>
                    <a:pt x="20543" y="104793"/>
                  </a:cubicBezTo>
                  <a:cubicBezTo>
                    <a:pt x="20526" y="104723"/>
                    <a:pt x="20491" y="104635"/>
                    <a:pt x="20508" y="104600"/>
                  </a:cubicBezTo>
                  <a:cubicBezTo>
                    <a:pt x="21459" y="102681"/>
                    <a:pt x="21406" y="100340"/>
                    <a:pt x="23025" y="98720"/>
                  </a:cubicBezTo>
                  <a:cubicBezTo>
                    <a:pt x="23131" y="98615"/>
                    <a:pt x="23219" y="98456"/>
                    <a:pt x="23272" y="98298"/>
                  </a:cubicBezTo>
                  <a:cubicBezTo>
                    <a:pt x="23712" y="96995"/>
                    <a:pt x="24311" y="95693"/>
                    <a:pt x="24557" y="94355"/>
                  </a:cubicBezTo>
                  <a:cubicBezTo>
                    <a:pt x="25103" y="91309"/>
                    <a:pt x="26863" y="88933"/>
                    <a:pt x="28711" y="86662"/>
                  </a:cubicBezTo>
                  <a:cubicBezTo>
                    <a:pt x="30348" y="84673"/>
                    <a:pt x="32074" y="82824"/>
                    <a:pt x="33376" y="80554"/>
                  </a:cubicBezTo>
                  <a:cubicBezTo>
                    <a:pt x="34380" y="78811"/>
                    <a:pt x="35225" y="76998"/>
                    <a:pt x="35982" y="75149"/>
                  </a:cubicBezTo>
                  <a:cubicBezTo>
                    <a:pt x="37073" y="72491"/>
                    <a:pt x="37795" y="71065"/>
                    <a:pt x="39150" y="67087"/>
                  </a:cubicBezTo>
                  <a:cubicBezTo>
                    <a:pt x="40523" y="63126"/>
                    <a:pt x="38692" y="60662"/>
                    <a:pt x="38692" y="60662"/>
                  </a:cubicBezTo>
                  <a:cubicBezTo>
                    <a:pt x="38464" y="60926"/>
                    <a:pt x="38200" y="61155"/>
                    <a:pt x="37918" y="61348"/>
                  </a:cubicBezTo>
                  <a:cubicBezTo>
                    <a:pt x="36950" y="61965"/>
                    <a:pt x="36246" y="62792"/>
                    <a:pt x="35665" y="63690"/>
                  </a:cubicBezTo>
                  <a:cubicBezTo>
                    <a:pt x="33359" y="67263"/>
                    <a:pt x="31158" y="70889"/>
                    <a:pt x="29204" y="74674"/>
                  </a:cubicBezTo>
                  <a:cubicBezTo>
                    <a:pt x="28060" y="76875"/>
                    <a:pt x="27215" y="79163"/>
                    <a:pt x="26564" y="81522"/>
                  </a:cubicBezTo>
                  <a:cubicBezTo>
                    <a:pt x="26036" y="83458"/>
                    <a:pt x="25596" y="85412"/>
                    <a:pt x="25085" y="87331"/>
                  </a:cubicBezTo>
                  <a:cubicBezTo>
                    <a:pt x="24803" y="88387"/>
                    <a:pt x="24504" y="89443"/>
                    <a:pt x="24205" y="90482"/>
                  </a:cubicBezTo>
                  <a:cubicBezTo>
                    <a:pt x="24099" y="89443"/>
                    <a:pt x="24223" y="88440"/>
                    <a:pt x="24346" y="87437"/>
                  </a:cubicBezTo>
                  <a:cubicBezTo>
                    <a:pt x="24539" y="85940"/>
                    <a:pt x="24715" y="84426"/>
                    <a:pt x="24891" y="82930"/>
                  </a:cubicBezTo>
                  <a:cubicBezTo>
                    <a:pt x="25208" y="80378"/>
                    <a:pt x="25243" y="77790"/>
                    <a:pt x="26000" y="75308"/>
                  </a:cubicBezTo>
                  <a:cubicBezTo>
                    <a:pt x="26335" y="74216"/>
                    <a:pt x="26529" y="73090"/>
                    <a:pt x="26705" y="71963"/>
                  </a:cubicBezTo>
                  <a:cubicBezTo>
                    <a:pt x="26933" y="70608"/>
                    <a:pt x="27373" y="69340"/>
                    <a:pt x="27990" y="68126"/>
                  </a:cubicBezTo>
                  <a:cubicBezTo>
                    <a:pt x="28306" y="67510"/>
                    <a:pt x="28588" y="66876"/>
                    <a:pt x="28870" y="66242"/>
                  </a:cubicBezTo>
                  <a:cubicBezTo>
                    <a:pt x="29891" y="63919"/>
                    <a:pt x="31229" y="61771"/>
                    <a:pt x="32690" y="59711"/>
                  </a:cubicBezTo>
                  <a:cubicBezTo>
                    <a:pt x="34010" y="57881"/>
                    <a:pt x="35295" y="56015"/>
                    <a:pt x="36052" y="53902"/>
                  </a:cubicBezTo>
                  <a:cubicBezTo>
                    <a:pt x="36668" y="52159"/>
                    <a:pt x="36598" y="52248"/>
                    <a:pt x="37830" y="48621"/>
                  </a:cubicBezTo>
                  <a:cubicBezTo>
                    <a:pt x="39203" y="43270"/>
                    <a:pt x="36809" y="34627"/>
                    <a:pt x="36809" y="34627"/>
                  </a:cubicBezTo>
                  <a:cubicBezTo>
                    <a:pt x="36633" y="34891"/>
                    <a:pt x="36457" y="35172"/>
                    <a:pt x="36281" y="35436"/>
                  </a:cubicBezTo>
                  <a:cubicBezTo>
                    <a:pt x="34098" y="38887"/>
                    <a:pt x="31845" y="42319"/>
                    <a:pt x="30524" y="46227"/>
                  </a:cubicBezTo>
                  <a:cubicBezTo>
                    <a:pt x="29556" y="49079"/>
                    <a:pt x="28518" y="51931"/>
                    <a:pt x="27761" y="54853"/>
                  </a:cubicBezTo>
                  <a:cubicBezTo>
                    <a:pt x="26705" y="58937"/>
                    <a:pt x="26388" y="63144"/>
                    <a:pt x="26159" y="67369"/>
                  </a:cubicBezTo>
                  <a:cubicBezTo>
                    <a:pt x="26106" y="68495"/>
                    <a:pt x="26229" y="69692"/>
                    <a:pt x="25472" y="70995"/>
                  </a:cubicBezTo>
                  <a:cubicBezTo>
                    <a:pt x="25490" y="70115"/>
                    <a:pt x="25525" y="69516"/>
                    <a:pt x="25508" y="68900"/>
                  </a:cubicBezTo>
                  <a:cubicBezTo>
                    <a:pt x="25384" y="65608"/>
                    <a:pt x="25314" y="62299"/>
                    <a:pt x="25103" y="59007"/>
                  </a:cubicBezTo>
                  <a:cubicBezTo>
                    <a:pt x="24944" y="56631"/>
                    <a:pt x="24627" y="54272"/>
                    <a:pt x="24275" y="51931"/>
                  </a:cubicBezTo>
                  <a:cubicBezTo>
                    <a:pt x="24082" y="50575"/>
                    <a:pt x="23659" y="49237"/>
                    <a:pt x="23342" y="47899"/>
                  </a:cubicBezTo>
                  <a:cubicBezTo>
                    <a:pt x="23113" y="46949"/>
                    <a:pt x="22673" y="46016"/>
                    <a:pt x="22955" y="45030"/>
                  </a:cubicBezTo>
                  <a:cubicBezTo>
                    <a:pt x="23149" y="44361"/>
                    <a:pt x="23466" y="43727"/>
                    <a:pt x="23677" y="43076"/>
                  </a:cubicBezTo>
                  <a:cubicBezTo>
                    <a:pt x="24064" y="41879"/>
                    <a:pt x="24451" y="40682"/>
                    <a:pt x="25208" y="39626"/>
                  </a:cubicBezTo>
                  <a:cubicBezTo>
                    <a:pt x="26282" y="38094"/>
                    <a:pt x="27338" y="36528"/>
                    <a:pt x="28306" y="34908"/>
                  </a:cubicBezTo>
                  <a:cubicBezTo>
                    <a:pt x="29750" y="32532"/>
                    <a:pt x="31475" y="30349"/>
                    <a:pt x="33183" y="28166"/>
                  </a:cubicBezTo>
                  <a:cubicBezTo>
                    <a:pt x="36615" y="23765"/>
                    <a:pt x="37531" y="18713"/>
                    <a:pt x="37531" y="18713"/>
                  </a:cubicBezTo>
                  <a:lnTo>
                    <a:pt x="37531" y="18713"/>
                  </a:lnTo>
                  <a:cubicBezTo>
                    <a:pt x="37530" y="18713"/>
                    <a:pt x="29961" y="20280"/>
                    <a:pt x="25666" y="29170"/>
                  </a:cubicBezTo>
                  <a:cubicBezTo>
                    <a:pt x="23853" y="32919"/>
                    <a:pt x="22497" y="36792"/>
                    <a:pt x="21793" y="40911"/>
                  </a:cubicBezTo>
                  <a:cubicBezTo>
                    <a:pt x="21758" y="41122"/>
                    <a:pt x="21617" y="41333"/>
                    <a:pt x="21512" y="41527"/>
                  </a:cubicBezTo>
                  <a:cubicBezTo>
                    <a:pt x="21124" y="40365"/>
                    <a:pt x="20878" y="39221"/>
                    <a:pt x="20719" y="38042"/>
                  </a:cubicBezTo>
                  <a:cubicBezTo>
                    <a:pt x="20596" y="37126"/>
                    <a:pt x="20614" y="36193"/>
                    <a:pt x="20508" y="35260"/>
                  </a:cubicBezTo>
                  <a:cubicBezTo>
                    <a:pt x="20279" y="33447"/>
                    <a:pt x="19998" y="31616"/>
                    <a:pt x="19751" y="29803"/>
                  </a:cubicBezTo>
                  <a:cubicBezTo>
                    <a:pt x="19681" y="29310"/>
                    <a:pt x="19663" y="28817"/>
                    <a:pt x="19558" y="28342"/>
                  </a:cubicBezTo>
                  <a:cubicBezTo>
                    <a:pt x="19100" y="26019"/>
                    <a:pt x="19399" y="23801"/>
                    <a:pt x="20403" y="21653"/>
                  </a:cubicBezTo>
                  <a:cubicBezTo>
                    <a:pt x="20825" y="20755"/>
                    <a:pt x="21230" y="19857"/>
                    <a:pt x="21652" y="18960"/>
                  </a:cubicBezTo>
                  <a:cubicBezTo>
                    <a:pt x="22462" y="17358"/>
                    <a:pt x="22533" y="15316"/>
                    <a:pt x="21353" y="12605"/>
                  </a:cubicBezTo>
                  <a:cubicBezTo>
                    <a:pt x="20403" y="14066"/>
                    <a:pt x="19804" y="17041"/>
                    <a:pt x="19364" y="19118"/>
                  </a:cubicBezTo>
                  <a:cubicBezTo>
                    <a:pt x="19188" y="19769"/>
                    <a:pt x="19030" y="20403"/>
                    <a:pt x="18889" y="21054"/>
                  </a:cubicBezTo>
                  <a:cubicBezTo>
                    <a:pt x="18836" y="21248"/>
                    <a:pt x="18589" y="21371"/>
                    <a:pt x="18413" y="21530"/>
                  </a:cubicBezTo>
                  <a:cubicBezTo>
                    <a:pt x="18378" y="21019"/>
                    <a:pt x="18308" y="20509"/>
                    <a:pt x="18290" y="19998"/>
                  </a:cubicBezTo>
                  <a:cubicBezTo>
                    <a:pt x="18290" y="19734"/>
                    <a:pt x="18273" y="19470"/>
                    <a:pt x="18273" y="19206"/>
                  </a:cubicBezTo>
                  <a:cubicBezTo>
                    <a:pt x="18255" y="17780"/>
                    <a:pt x="16495" y="14031"/>
                    <a:pt x="16688" y="10017"/>
                  </a:cubicBezTo>
                  <a:cubicBezTo>
                    <a:pt x="16864" y="6004"/>
                    <a:pt x="16125" y="4226"/>
                    <a:pt x="159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22191">
              <a:off x="8800333" y="4041364"/>
              <a:ext cx="1020847" cy="1131267"/>
            </a:xfrm>
            <a:custGeom>
              <a:avLst/>
              <a:gdLst/>
              <a:ahLst/>
              <a:cxnLst/>
              <a:rect l="l" t="t" r="r" b="b"/>
              <a:pathLst>
                <a:path w="22780" h="25244" extrusionOk="0">
                  <a:moveTo>
                    <a:pt x="22779" y="0"/>
                  </a:moveTo>
                  <a:lnTo>
                    <a:pt x="22779" y="0"/>
                  </a:lnTo>
                  <a:cubicBezTo>
                    <a:pt x="22022" y="440"/>
                    <a:pt x="21441" y="1004"/>
                    <a:pt x="20861" y="1549"/>
                  </a:cubicBezTo>
                  <a:cubicBezTo>
                    <a:pt x="18343" y="3838"/>
                    <a:pt x="15984" y="6249"/>
                    <a:pt x="13907" y="8978"/>
                  </a:cubicBezTo>
                  <a:cubicBezTo>
                    <a:pt x="11724" y="11865"/>
                    <a:pt x="9383" y="14664"/>
                    <a:pt x="7042" y="17445"/>
                  </a:cubicBezTo>
                  <a:cubicBezTo>
                    <a:pt x="5634" y="19135"/>
                    <a:pt x="4085" y="20702"/>
                    <a:pt x="2606" y="22339"/>
                  </a:cubicBezTo>
                  <a:cubicBezTo>
                    <a:pt x="1743" y="23307"/>
                    <a:pt x="863" y="24275"/>
                    <a:pt x="1" y="25243"/>
                  </a:cubicBezTo>
                  <a:lnTo>
                    <a:pt x="8697" y="24610"/>
                  </a:lnTo>
                  <a:cubicBezTo>
                    <a:pt x="10123" y="22779"/>
                    <a:pt x="11460" y="20878"/>
                    <a:pt x="12904" y="19065"/>
                  </a:cubicBezTo>
                  <a:cubicBezTo>
                    <a:pt x="14858" y="16635"/>
                    <a:pt x="16389" y="13942"/>
                    <a:pt x="17938" y="11266"/>
                  </a:cubicBezTo>
                  <a:cubicBezTo>
                    <a:pt x="19857" y="7922"/>
                    <a:pt x="21177" y="4313"/>
                    <a:pt x="22674" y="775"/>
                  </a:cubicBezTo>
                  <a:cubicBezTo>
                    <a:pt x="22762" y="546"/>
                    <a:pt x="22744" y="264"/>
                    <a:pt x="22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pic>
        <p:nvPicPr>
          <p:cNvPr id="35" name="Google Shape;35;p3"/>
          <p:cNvPicPr preferRelativeResize="0"/>
          <p:nvPr/>
        </p:nvPicPr>
        <p:blipFill>
          <a:blip r:embed="rId2">
            <a:alphaModFix amt="81000"/>
          </a:blip>
          <a:stretch>
            <a:fillRect/>
          </a:stretch>
        </p:blipFill>
        <p:spPr>
          <a:xfrm rot="-4648809">
            <a:off x="-1687051" y="375172"/>
            <a:ext cx="6048928" cy="4152716"/>
          </a:xfrm>
          <a:prstGeom prst="rect">
            <a:avLst/>
          </a:prstGeom>
          <a:noFill/>
          <a:ln>
            <a:noFill/>
          </a:ln>
        </p:spPr>
      </p:pic>
      <p:sp>
        <p:nvSpPr>
          <p:cNvPr id="36" name="Google Shape;36;p3"/>
          <p:cNvSpPr txBox="1">
            <a:spLocks noGrp="1"/>
          </p:cNvSpPr>
          <p:nvPr>
            <p:ph type="title"/>
          </p:nvPr>
        </p:nvSpPr>
        <p:spPr>
          <a:xfrm>
            <a:off x="4698550" y="2015913"/>
            <a:ext cx="32823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6000"/>
              <a:buNone/>
              <a:defRPr sz="6000">
                <a:solidFill>
                  <a:schemeClr val="accent2"/>
                </a:solidFill>
              </a:defRPr>
            </a:lvl1pPr>
            <a:lvl2pPr lvl="1" algn="ctr">
              <a:spcBef>
                <a:spcPts val="0"/>
              </a:spcBef>
              <a:spcAft>
                <a:spcPts val="0"/>
              </a:spcAft>
              <a:buClr>
                <a:schemeClr val="accent2"/>
              </a:buClr>
              <a:buSzPts val="6000"/>
              <a:buNone/>
              <a:defRPr sz="6000">
                <a:solidFill>
                  <a:schemeClr val="accent2"/>
                </a:solidFill>
              </a:defRPr>
            </a:lvl2pPr>
            <a:lvl3pPr lvl="2" algn="ctr">
              <a:spcBef>
                <a:spcPts val="0"/>
              </a:spcBef>
              <a:spcAft>
                <a:spcPts val="0"/>
              </a:spcAft>
              <a:buClr>
                <a:schemeClr val="accent2"/>
              </a:buClr>
              <a:buSzPts val="6000"/>
              <a:buNone/>
              <a:defRPr sz="6000">
                <a:solidFill>
                  <a:schemeClr val="accent2"/>
                </a:solidFill>
              </a:defRPr>
            </a:lvl3pPr>
            <a:lvl4pPr lvl="3" algn="ctr">
              <a:spcBef>
                <a:spcPts val="0"/>
              </a:spcBef>
              <a:spcAft>
                <a:spcPts val="0"/>
              </a:spcAft>
              <a:buClr>
                <a:schemeClr val="accent2"/>
              </a:buClr>
              <a:buSzPts val="6000"/>
              <a:buNone/>
              <a:defRPr sz="6000">
                <a:solidFill>
                  <a:schemeClr val="accent2"/>
                </a:solidFill>
              </a:defRPr>
            </a:lvl4pPr>
            <a:lvl5pPr lvl="4" algn="ctr">
              <a:spcBef>
                <a:spcPts val="0"/>
              </a:spcBef>
              <a:spcAft>
                <a:spcPts val="0"/>
              </a:spcAft>
              <a:buClr>
                <a:schemeClr val="accent2"/>
              </a:buClr>
              <a:buSzPts val="6000"/>
              <a:buNone/>
              <a:defRPr sz="6000">
                <a:solidFill>
                  <a:schemeClr val="accent2"/>
                </a:solidFill>
              </a:defRPr>
            </a:lvl5pPr>
            <a:lvl6pPr lvl="5" algn="ctr">
              <a:spcBef>
                <a:spcPts val="0"/>
              </a:spcBef>
              <a:spcAft>
                <a:spcPts val="0"/>
              </a:spcAft>
              <a:buClr>
                <a:schemeClr val="accent2"/>
              </a:buClr>
              <a:buSzPts val="6000"/>
              <a:buNone/>
              <a:defRPr sz="6000">
                <a:solidFill>
                  <a:schemeClr val="accent2"/>
                </a:solidFill>
              </a:defRPr>
            </a:lvl6pPr>
            <a:lvl7pPr lvl="6" algn="ctr">
              <a:spcBef>
                <a:spcPts val="0"/>
              </a:spcBef>
              <a:spcAft>
                <a:spcPts val="0"/>
              </a:spcAft>
              <a:buClr>
                <a:schemeClr val="accent2"/>
              </a:buClr>
              <a:buSzPts val="6000"/>
              <a:buNone/>
              <a:defRPr sz="6000">
                <a:solidFill>
                  <a:schemeClr val="accent2"/>
                </a:solidFill>
              </a:defRPr>
            </a:lvl7pPr>
            <a:lvl8pPr lvl="7" algn="ctr">
              <a:spcBef>
                <a:spcPts val="0"/>
              </a:spcBef>
              <a:spcAft>
                <a:spcPts val="0"/>
              </a:spcAft>
              <a:buClr>
                <a:schemeClr val="accent2"/>
              </a:buClr>
              <a:buSzPts val="6000"/>
              <a:buNone/>
              <a:defRPr sz="6000">
                <a:solidFill>
                  <a:schemeClr val="accent2"/>
                </a:solidFill>
              </a:defRPr>
            </a:lvl8pPr>
            <a:lvl9pPr lvl="8" algn="ctr">
              <a:spcBef>
                <a:spcPts val="0"/>
              </a:spcBef>
              <a:spcAft>
                <a:spcPts val="0"/>
              </a:spcAft>
              <a:buClr>
                <a:schemeClr val="accent2"/>
              </a:buClr>
              <a:buSzPts val="6000"/>
              <a:buNone/>
              <a:defRPr sz="6000">
                <a:solidFill>
                  <a:schemeClr val="accent2"/>
                </a:solidFill>
              </a:defRPr>
            </a:lvl9pPr>
          </a:lstStyle>
          <a:p>
            <a:endParaRPr/>
          </a:p>
        </p:txBody>
      </p:sp>
      <p:pic>
        <p:nvPicPr>
          <p:cNvPr id="37" name="Google Shape;37;p3"/>
          <p:cNvPicPr preferRelativeResize="0"/>
          <p:nvPr/>
        </p:nvPicPr>
        <p:blipFill>
          <a:blip r:embed="rId3">
            <a:alphaModFix amt="81000"/>
          </a:blip>
          <a:stretch>
            <a:fillRect/>
          </a:stretch>
        </p:blipFill>
        <p:spPr>
          <a:xfrm rot="10800000">
            <a:off x="7748899" y="3925925"/>
            <a:ext cx="2143151" cy="1902976"/>
          </a:xfrm>
          <a:prstGeom prst="rect">
            <a:avLst/>
          </a:prstGeom>
          <a:noFill/>
          <a:ln>
            <a:noFill/>
          </a:ln>
        </p:spPr>
      </p:pic>
      <p:sp>
        <p:nvSpPr>
          <p:cNvPr id="38" name="Google Shape;38;p3"/>
          <p:cNvSpPr/>
          <p:nvPr/>
        </p:nvSpPr>
        <p:spPr>
          <a:xfrm rot="9934233">
            <a:off x="4240565" y="-32564"/>
            <a:ext cx="941988" cy="1335776"/>
          </a:xfrm>
          <a:custGeom>
            <a:avLst/>
            <a:gdLst/>
            <a:ahLst/>
            <a:cxnLst/>
            <a:rect l="l" t="t" r="r" b="b"/>
            <a:pathLst>
              <a:path w="71077" h="100790" extrusionOk="0">
                <a:moveTo>
                  <a:pt x="54437" y="0"/>
                </a:moveTo>
                <a:cubicBezTo>
                  <a:pt x="53867" y="1242"/>
                  <a:pt x="49794" y="1548"/>
                  <a:pt x="46576" y="10101"/>
                </a:cubicBezTo>
                <a:cubicBezTo>
                  <a:pt x="45965" y="11710"/>
                  <a:pt x="46067" y="13706"/>
                  <a:pt x="45823" y="15519"/>
                </a:cubicBezTo>
                <a:cubicBezTo>
                  <a:pt x="45639" y="16883"/>
                  <a:pt x="45456" y="18268"/>
                  <a:pt x="45293" y="19653"/>
                </a:cubicBezTo>
                <a:cubicBezTo>
                  <a:pt x="45110" y="21201"/>
                  <a:pt x="45049" y="22830"/>
                  <a:pt x="44784" y="24337"/>
                </a:cubicBezTo>
                <a:cubicBezTo>
                  <a:pt x="44438" y="26211"/>
                  <a:pt x="44316" y="28166"/>
                  <a:pt x="43705" y="29917"/>
                </a:cubicBezTo>
                <a:cubicBezTo>
                  <a:pt x="43277" y="31159"/>
                  <a:pt x="42951" y="32483"/>
                  <a:pt x="42218" y="33542"/>
                </a:cubicBezTo>
                <a:cubicBezTo>
                  <a:pt x="41912" y="33990"/>
                  <a:pt x="41505" y="34377"/>
                  <a:pt x="41220" y="34866"/>
                </a:cubicBezTo>
                <a:cubicBezTo>
                  <a:pt x="40405" y="36251"/>
                  <a:pt x="39143" y="37310"/>
                  <a:pt x="38389" y="38756"/>
                </a:cubicBezTo>
                <a:cubicBezTo>
                  <a:pt x="37656" y="40181"/>
                  <a:pt x="36638" y="41444"/>
                  <a:pt x="35905" y="42870"/>
                </a:cubicBezTo>
                <a:cubicBezTo>
                  <a:pt x="35151" y="44295"/>
                  <a:pt x="34235" y="45619"/>
                  <a:pt x="33461" y="47045"/>
                </a:cubicBezTo>
                <a:cubicBezTo>
                  <a:pt x="32952" y="48002"/>
                  <a:pt x="32463" y="48979"/>
                  <a:pt x="31913" y="49916"/>
                </a:cubicBezTo>
                <a:cubicBezTo>
                  <a:pt x="31628" y="50425"/>
                  <a:pt x="31241" y="50833"/>
                  <a:pt x="30874" y="51301"/>
                </a:cubicBezTo>
                <a:cubicBezTo>
                  <a:pt x="29917" y="52523"/>
                  <a:pt x="28960" y="53724"/>
                  <a:pt x="28023" y="54967"/>
                </a:cubicBezTo>
                <a:cubicBezTo>
                  <a:pt x="27799" y="55232"/>
                  <a:pt x="27697" y="55578"/>
                  <a:pt x="27494" y="55842"/>
                </a:cubicBezTo>
                <a:cubicBezTo>
                  <a:pt x="27738" y="54213"/>
                  <a:pt x="27982" y="52604"/>
                  <a:pt x="28227" y="50995"/>
                </a:cubicBezTo>
                <a:cubicBezTo>
                  <a:pt x="28390" y="49957"/>
                  <a:pt x="28573" y="48918"/>
                  <a:pt x="28716" y="47880"/>
                </a:cubicBezTo>
                <a:cubicBezTo>
                  <a:pt x="28919" y="46454"/>
                  <a:pt x="29102" y="45028"/>
                  <a:pt x="29245" y="43562"/>
                </a:cubicBezTo>
                <a:cubicBezTo>
                  <a:pt x="29388" y="41892"/>
                  <a:pt x="29551" y="40222"/>
                  <a:pt x="29571" y="38491"/>
                </a:cubicBezTo>
                <a:cubicBezTo>
                  <a:pt x="29612" y="36597"/>
                  <a:pt x="29530" y="34662"/>
                  <a:pt x="29428" y="32707"/>
                </a:cubicBezTo>
                <a:cubicBezTo>
                  <a:pt x="29306" y="30773"/>
                  <a:pt x="29164" y="28838"/>
                  <a:pt x="28919" y="26862"/>
                </a:cubicBezTo>
                <a:cubicBezTo>
                  <a:pt x="28675" y="25009"/>
                  <a:pt x="28553" y="23176"/>
                  <a:pt x="27860" y="21201"/>
                </a:cubicBezTo>
                <a:cubicBezTo>
                  <a:pt x="27208" y="19347"/>
                  <a:pt x="26251" y="17474"/>
                  <a:pt x="25111" y="15621"/>
                </a:cubicBezTo>
                <a:cubicBezTo>
                  <a:pt x="23237" y="12525"/>
                  <a:pt x="20977" y="9511"/>
                  <a:pt x="18553" y="6517"/>
                </a:cubicBezTo>
                <a:cubicBezTo>
                  <a:pt x="18472" y="6415"/>
                  <a:pt x="18349" y="6313"/>
                  <a:pt x="18166" y="6130"/>
                </a:cubicBezTo>
                <a:cubicBezTo>
                  <a:pt x="18064" y="6476"/>
                  <a:pt x="17983" y="6762"/>
                  <a:pt x="17922" y="7047"/>
                </a:cubicBezTo>
                <a:cubicBezTo>
                  <a:pt x="17352" y="9816"/>
                  <a:pt x="17209" y="12729"/>
                  <a:pt x="17535" y="15885"/>
                </a:cubicBezTo>
                <a:cubicBezTo>
                  <a:pt x="17698" y="17352"/>
                  <a:pt x="17657" y="18757"/>
                  <a:pt x="17637" y="20162"/>
                </a:cubicBezTo>
                <a:cubicBezTo>
                  <a:pt x="17616" y="21975"/>
                  <a:pt x="17555" y="23746"/>
                  <a:pt x="17494" y="25539"/>
                </a:cubicBezTo>
                <a:cubicBezTo>
                  <a:pt x="17453" y="26740"/>
                  <a:pt x="17311" y="27921"/>
                  <a:pt x="17352" y="29184"/>
                </a:cubicBezTo>
                <a:cubicBezTo>
                  <a:pt x="17433" y="30834"/>
                  <a:pt x="17555" y="32524"/>
                  <a:pt x="17861" y="34275"/>
                </a:cubicBezTo>
                <a:cubicBezTo>
                  <a:pt x="18451" y="37758"/>
                  <a:pt x="19246" y="41301"/>
                  <a:pt x="20325" y="44906"/>
                </a:cubicBezTo>
                <a:cubicBezTo>
                  <a:pt x="20916" y="46841"/>
                  <a:pt x="21608" y="48816"/>
                  <a:pt x="22219" y="50771"/>
                </a:cubicBezTo>
                <a:cubicBezTo>
                  <a:pt x="22545" y="51851"/>
                  <a:pt x="22748" y="52889"/>
                  <a:pt x="23054" y="53969"/>
                </a:cubicBezTo>
                <a:cubicBezTo>
                  <a:pt x="23237" y="54641"/>
                  <a:pt x="23461" y="55313"/>
                  <a:pt x="23706" y="55985"/>
                </a:cubicBezTo>
                <a:cubicBezTo>
                  <a:pt x="24072" y="57024"/>
                  <a:pt x="24479" y="58062"/>
                  <a:pt x="24887" y="59101"/>
                </a:cubicBezTo>
                <a:cubicBezTo>
                  <a:pt x="24968" y="59284"/>
                  <a:pt x="25090" y="59488"/>
                  <a:pt x="25274" y="59855"/>
                </a:cubicBezTo>
                <a:cubicBezTo>
                  <a:pt x="24826" y="60465"/>
                  <a:pt x="24317" y="61117"/>
                  <a:pt x="23869" y="61830"/>
                </a:cubicBezTo>
                <a:cubicBezTo>
                  <a:pt x="23359" y="62645"/>
                  <a:pt x="22871" y="63459"/>
                  <a:pt x="22484" y="64355"/>
                </a:cubicBezTo>
                <a:cubicBezTo>
                  <a:pt x="21751" y="66005"/>
                  <a:pt x="21017" y="67655"/>
                  <a:pt x="20467" y="69406"/>
                </a:cubicBezTo>
                <a:cubicBezTo>
                  <a:pt x="19734" y="71789"/>
                  <a:pt x="19083" y="74233"/>
                  <a:pt x="18533" y="76738"/>
                </a:cubicBezTo>
                <a:cubicBezTo>
                  <a:pt x="18024" y="79059"/>
                  <a:pt x="17128" y="81177"/>
                  <a:pt x="16415" y="83397"/>
                </a:cubicBezTo>
                <a:cubicBezTo>
                  <a:pt x="16109" y="84334"/>
                  <a:pt x="15600" y="85189"/>
                  <a:pt x="15050" y="86024"/>
                </a:cubicBezTo>
                <a:cubicBezTo>
                  <a:pt x="15030" y="85861"/>
                  <a:pt x="14969" y="85698"/>
                  <a:pt x="14969" y="85576"/>
                </a:cubicBezTo>
                <a:cubicBezTo>
                  <a:pt x="14989" y="84314"/>
                  <a:pt x="15030" y="83071"/>
                  <a:pt x="15030" y="81809"/>
                </a:cubicBezTo>
                <a:cubicBezTo>
                  <a:pt x="15050" y="81340"/>
                  <a:pt x="15030" y="80872"/>
                  <a:pt x="14969" y="80363"/>
                </a:cubicBezTo>
                <a:cubicBezTo>
                  <a:pt x="14704" y="78611"/>
                  <a:pt x="15009" y="77104"/>
                  <a:pt x="15254" y="75577"/>
                </a:cubicBezTo>
                <a:cubicBezTo>
                  <a:pt x="15600" y="73214"/>
                  <a:pt x="15885" y="70811"/>
                  <a:pt x="15743" y="68245"/>
                </a:cubicBezTo>
                <a:cubicBezTo>
                  <a:pt x="15661" y="66249"/>
                  <a:pt x="15315" y="64152"/>
                  <a:pt x="15030" y="62074"/>
                </a:cubicBezTo>
                <a:cubicBezTo>
                  <a:pt x="14887" y="60954"/>
                  <a:pt x="14724" y="59793"/>
                  <a:pt x="14480" y="58633"/>
                </a:cubicBezTo>
                <a:cubicBezTo>
                  <a:pt x="14113" y="57003"/>
                  <a:pt x="13645" y="55333"/>
                  <a:pt x="13217" y="53704"/>
                </a:cubicBezTo>
                <a:cubicBezTo>
                  <a:pt x="13075" y="53175"/>
                  <a:pt x="12953" y="52645"/>
                  <a:pt x="12749" y="52116"/>
                </a:cubicBezTo>
                <a:cubicBezTo>
                  <a:pt x="11568" y="48776"/>
                  <a:pt x="10346" y="45415"/>
                  <a:pt x="9185" y="42075"/>
                </a:cubicBezTo>
                <a:cubicBezTo>
                  <a:pt x="8961" y="41403"/>
                  <a:pt x="8920" y="40772"/>
                  <a:pt x="8778" y="40120"/>
                </a:cubicBezTo>
                <a:cubicBezTo>
                  <a:pt x="8717" y="39815"/>
                  <a:pt x="8615" y="39469"/>
                  <a:pt x="8370" y="39061"/>
                </a:cubicBezTo>
                <a:cubicBezTo>
                  <a:pt x="8044" y="39754"/>
                  <a:pt x="7678" y="40426"/>
                  <a:pt x="7372" y="41139"/>
                </a:cubicBezTo>
                <a:cubicBezTo>
                  <a:pt x="6823" y="42381"/>
                  <a:pt x="6232" y="43603"/>
                  <a:pt x="5784" y="44886"/>
                </a:cubicBezTo>
                <a:cubicBezTo>
                  <a:pt x="5397" y="45965"/>
                  <a:pt x="5214" y="47126"/>
                  <a:pt x="4908" y="48246"/>
                </a:cubicBezTo>
                <a:cubicBezTo>
                  <a:pt x="4725" y="48898"/>
                  <a:pt x="4501" y="49509"/>
                  <a:pt x="4277" y="50140"/>
                </a:cubicBezTo>
                <a:cubicBezTo>
                  <a:pt x="3869" y="51220"/>
                  <a:pt x="3462" y="52299"/>
                  <a:pt x="3034" y="53358"/>
                </a:cubicBezTo>
                <a:cubicBezTo>
                  <a:pt x="2586" y="54498"/>
                  <a:pt x="2057" y="55598"/>
                  <a:pt x="1650" y="56759"/>
                </a:cubicBezTo>
                <a:cubicBezTo>
                  <a:pt x="1222" y="57961"/>
                  <a:pt x="774" y="59142"/>
                  <a:pt x="550" y="60445"/>
                </a:cubicBezTo>
                <a:cubicBezTo>
                  <a:pt x="0" y="63602"/>
                  <a:pt x="387" y="67064"/>
                  <a:pt x="2342" y="70994"/>
                </a:cubicBezTo>
                <a:cubicBezTo>
                  <a:pt x="3462" y="73194"/>
                  <a:pt x="4460" y="75414"/>
                  <a:pt x="5662" y="77613"/>
                </a:cubicBezTo>
                <a:cubicBezTo>
                  <a:pt x="6761" y="79589"/>
                  <a:pt x="8004" y="81564"/>
                  <a:pt x="9287" y="83519"/>
                </a:cubicBezTo>
                <a:cubicBezTo>
                  <a:pt x="10651" y="85576"/>
                  <a:pt x="12138" y="87592"/>
                  <a:pt x="13706" y="89873"/>
                </a:cubicBezTo>
                <a:cubicBezTo>
                  <a:pt x="13238" y="90749"/>
                  <a:pt x="12667" y="91788"/>
                  <a:pt x="12097" y="92806"/>
                </a:cubicBezTo>
                <a:cubicBezTo>
                  <a:pt x="11792" y="93376"/>
                  <a:pt x="11486" y="93946"/>
                  <a:pt x="11181" y="94517"/>
                </a:cubicBezTo>
                <a:cubicBezTo>
                  <a:pt x="10753" y="95250"/>
                  <a:pt x="10325" y="95963"/>
                  <a:pt x="9918" y="96696"/>
                </a:cubicBezTo>
                <a:cubicBezTo>
                  <a:pt x="9653" y="97164"/>
                  <a:pt x="9389" y="97633"/>
                  <a:pt x="9144" y="98101"/>
                </a:cubicBezTo>
                <a:cubicBezTo>
                  <a:pt x="8859" y="98651"/>
                  <a:pt x="8574" y="99160"/>
                  <a:pt x="8248" y="99669"/>
                </a:cubicBezTo>
                <a:lnTo>
                  <a:pt x="9816" y="100789"/>
                </a:lnTo>
                <a:cubicBezTo>
                  <a:pt x="10040" y="100463"/>
                  <a:pt x="10244" y="100138"/>
                  <a:pt x="10448" y="99812"/>
                </a:cubicBezTo>
                <a:cubicBezTo>
                  <a:pt x="11323" y="98427"/>
                  <a:pt x="12158" y="97001"/>
                  <a:pt x="12973" y="95576"/>
                </a:cubicBezTo>
                <a:cubicBezTo>
                  <a:pt x="13564" y="94537"/>
                  <a:pt x="14113" y="93458"/>
                  <a:pt x="14663" y="92399"/>
                </a:cubicBezTo>
                <a:cubicBezTo>
                  <a:pt x="14724" y="92297"/>
                  <a:pt x="14806" y="92215"/>
                  <a:pt x="14826" y="92093"/>
                </a:cubicBezTo>
                <a:cubicBezTo>
                  <a:pt x="14887" y="91421"/>
                  <a:pt x="15417" y="91177"/>
                  <a:pt x="16191" y="91177"/>
                </a:cubicBezTo>
                <a:cubicBezTo>
                  <a:pt x="17494" y="91156"/>
                  <a:pt x="18797" y="91177"/>
                  <a:pt x="20060" y="91095"/>
                </a:cubicBezTo>
                <a:cubicBezTo>
                  <a:pt x="22076" y="90993"/>
                  <a:pt x="24072" y="90892"/>
                  <a:pt x="26007" y="90668"/>
                </a:cubicBezTo>
                <a:cubicBezTo>
                  <a:pt x="28003" y="90444"/>
                  <a:pt x="29978" y="90199"/>
                  <a:pt x="31831" y="89772"/>
                </a:cubicBezTo>
                <a:cubicBezTo>
                  <a:pt x="33420" y="89405"/>
                  <a:pt x="34866" y="88855"/>
                  <a:pt x="36292" y="88285"/>
                </a:cubicBezTo>
                <a:cubicBezTo>
                  <a:pt x="38165" y="87531"/>
                  <a:pt x="39998" y="86717"/>
                  <a:pt x="41790" y="85882"/>
                </a:cubicBezTo>
                <a:cubicBezTo>
                  <a:pt x="42666" y="85474"/>
                  <a:pt x="43399" y="84925"/>
                  <a:pt x="44214" y="84436"/>
                </a:cubicBezTo>
                <a:cubicBezTo>
                  <a:pt x="44804" y="84110"/>
                  <a:pt x="45456" y="83804"/>
                  <a:pt x="45986" y="83417"/>
                </a:cubicBezTo>
                <a:cubicBezTo>
                  <a:pt x="48124" y="81870"/>
                  <a:pt x="50120" y="80179"/>
                  <a:pt x="51566" y="78061"/>
                </a:cubicBezTo>
                <a:cubicBezTo>
                  <a:pt x="52380" y="76880"/>
                  <a:pt x="53215" y="75699"/>
                  <a:pt x="54030" y="74497"/>
                </a:cubicBezTo>
                <a:cubicBezTo>
                  <a:pt x="54050" y="74477"/>
                  <a:pt x="54071" y="74477"/>
                  <a:pt x="54071" y="74457"/>
                </a:cubicBezTo>
                <a:cubicBezTo>
                  <a:pt x="54091" y="74070"/>
                  <a:pt x="54478" y="73764"/>
                  <a:pt x="53949" y="73275"/>
                </a:cubicBezTo>
                <a:cubicBezTo>
                  <a:pt x="53694" y="73041"/>
                  <a:pt x="53460" y="72975"/>
                  <a:pt x="53241" y="72975"/>
                </a:cubicBezTo>
                <a:cubicBezTo>
                  <a:pt x="53022" y="72975"/>
                  <a:pt x="52818" y="73041"/>
                  <a:pt x="52625" y="73072"/>
                </a:cubicBezTo>
                <a:cubicBezTo>
                  <a:pt x="50792" y="73377"/>
                  <a:pt x="48939" y="73622"/>
                  <a:pt x="47167" y="74009"/>
                </a:cubicBezTo>
                <a:cubicBezTo>
                  <a:pt x="45110" y="74457"/>
                  <a:pt x="43073" y="74966"/>
                  <a:pt x="41098" y="75536"/>
                </a:cubicBezTo>
                <a:cubicBezTo>
                  <a:pt x="39224" y="76065"/>
                  <a:pt x="37371" y="76636"/>
                  <a:pt x="35579" y="77308"/>
                </a:cubicBezTo>
                <a:cubicBezTo>
                  <a:pt x="33257" y="78163"/>
                  <a:pt x="30935" y="79080"/>
                  <a:pt x="28716" y="80057"/>
                </a:cubicBezTo>
                <a:cubicBezTo>
                  <a:pt x="26923" y="80851"/>
                  <a:pt x="25437" y="81951"/>
                  <a:pt x="24093" y="83153"/>
                </a:cubicBezTo>
                <a:cubicBezTo>
                  <a:pt x="23278" y="83886"/>
                  <a:pt x="22443" y="84558"/>
                  <a:pt x="21628" y="85291"/>
                </a:cubicBezTo>
                <a:cubicBezTo>
                  <a:pt x="21323" y="85556"/>
                  <a:pt x="21038" y="85841"/>
                  <a:pt x="20814" y="86167"/>
                </a:cubicBezTo>
                <a:cubicBezTo>
                  <a:pt x="20040" y="87185"/>
                  <a:pt x="18777" y="87776"/>
                  <a:pt x="17738" y="88550"/>
                </a:cubicBezTo>
                <a:cubicBezTo>
                  <a:pt x="17087" y="89038"/>
                  <a:pt x="16537" y="89609"/>
                  <a:pt x="15783" y="90036"/>
                </a:cubicBezTo>
                <a:cubicBezTo>
                  <a:pt x="16048" y="89405"/>
                  <a:pt x="16333" y="88774"/>
                  <a:pt x="16598" y="88142"/>
                </a:cubicBezTo>
                <a:cubicBezTo>
                  <a:pt x="17066" y="86981"/>
                  <a:pt x="17535" y="85821"/>
                  <a:pt x="18003" y="84680"/>
                </a:cubicBezTo>
                <a:cubicBezTo>
                  <a:pt x="18472" y="83580"/>
                  <a:pt x="18981" y="82501"/>
                  <a:pt x="19449" y="81401"/>
                </a:cubicBezTo>
                <a:cubicBezTo>
                  <a:pt x="19714" y="80811"/>
                  <a:pt x="19938" y="80200"/>
                  <a:pt x="20162" y="79589"/>
                </a:cubicBezTo>
                <a:cubicBezTo>
                  <a:pt x="20773" y="77878"/>
                  <a:pt x="21384" y="76167"/>
                  <a:pt x="21975" y="74436"/>
                </a:cubicBezTo>
                <a:cubicBezTo>
                  <a:pt x="22341" y="73337"/>
                  <a:pt x="22687" y="72216"/>
                  <a:pt x="23034" y="71096"/>
                </a:cubicBezTo>
                <a:cubicBezTo>
                  <a:pt x="23502" y="69487"/>
                  <a:pt x="23848" y="67817"/>
                  <a:pt x="24744" y="66453"/>
                </a:cubicBezTo>
                <a:cubicBezTo>
                  <a:pt x="25681" y="65027"/>
                  <a:pt x="26435" y="63459"/>
                  <a:pt x="27249" y="61952"/>
                </a:cubicBezTo>
                <a:cubicBezTo>
                  <a:pt x="27382" y="61704"/>
                  <a:pt x="27622" y="61563"/>
                  <a:pt x="27981" y="61563"/>
                </a:cubicBezTo>
                <a:cubicBezTo>
                  <a:pt x="28064" y="61563"/>
                  <a:pt x="28152" y="61570"/>
                  <a:pt x="28247" y="61586"/>
                </a:cubicBezTo>
                <a:cubicBezTo>
                  <a:pt x="30453" y="61871"/>
                  <a:pt x="32559" y="61966"/>
                  <a:pt x="34614" y="61966"/>
                </a:cubicBezTo>
                <a:cubicBezTo>
                  <a:pt x="35784" y="61966"/>
                  <a:pt x="36938" y="61935"/>
                  <a:pt x="38084" y="61891"/>
                </a:cubicBezTo>
                <a:cubicBezTo>
                  <a:pt x="38649" y="61871"/>
                  <a:pt x="39222" y="61863"/>
                  <a:pt x="39799" y="61863"/>
                </a:cubicBezTo>
                <a:cubicBezTo>
                  <a:pt x="41531" y="61863"/>
                  <a:pt x="43302" y="61932"/>
                  <a:pt x="45028" y="61932"/>
                </a:cubicBezTo>
                <a:cubicBezTo>
                  <a:pt x="45391" y="61932"/>
                  <a:pt x="45754" y="61933"/>
                  <a:pt x="46117" y="61933"/>
                </a:cubicBezTo>
                <a:cubicBezTo>
                  <a:pt x="47568" y="61933"/>
                  <a:pt x="49012" y="61920"/>
                  <a:pt x="50364" y="61789"/>
                </a:cubicBezTo>
                <a:cubicBezTo>
                  <a:pt x="52686" y="61545"/>
                  <a:pt x="54926" y="61199"/>
                  <a:pt x="56922" y="60527"/>
                </a:cubicBezTo>
                <a:cubicBezTo>
                  <a:pt x="58816" y="59895"/>
                  <a:pt x="60649" y="59182"/>
                  <a:pt x="62156" y="58144"/>
                </a:cubicBezTo>
                <a:cubicBezTo>
                  <a:pt x="62991" y="57553"/>
                  <a:pt x="63846" y="56983"/>
                  <a:pt x="64518" y="56270"/>
                </a:cubicBezTo>
                <a:cubicBezTo>
                  <a:pt x="65475" y="55252"/>
                  <a:pt x="66351" y="54173"/>
                  <a:pt x="67145" y="53012"/>
                </a:cubicBezTo>
                <a:cubicBezTo>
                  <a:pt x="67899" y="51892"/>
                  <a:pt x="68530" y="50690"/>
                  <a:pt x="69162" y="49488"/>
                </a:cubicBezTo>
                <a:cubicBezTo>
                  <a:pt x="69752" y="48348"/>
                  <a:pt x="70282" y="47187"/>
                  <a:pt x="70832" y="46026"/>
                </a:cubicBezTo>
                <a:cubicBezTo>
                  <a:pt x="70913" y="45823"/>
                  <a:pt x="70974" y="45599"/>
                  <a:pt x="71076" y="45293"/>
                </a:cubicBezTo>
                <a:cubicBezTo>
                  <a:pt x="70796" y="45277"/>
                  <a:pt x="70596" y="45247"/>
                  <a:pt x="70411" y="45247"/>
                </a:cubicBezTo>
                <a:cubicBezTo>
                  <a:pt x="70367" y="45247"/>
                  <a:pt x="70325" y="45249"/>
                  <a:pt x="70282" y="45252"/>
                </a:cubicBezTo>
                <a:cubicBezTo>
                  <a:pt x="68815" y="45334"/>
                  <a:pt x="67288" y="45314"/>
                  <a:pt x="65924" y="45538"/>
                </a:cubicBezTo>
                <a:cubicBezTo>
                  <a:pt x="63765" y="45904"/>
                  <a:pt x="61606" y="46291"/>
                  <a:pt x="59386" y="46576"/>
                </a:cubicBezTo>
                <a:cubicBezTo>
                  <a:pt x="56576" y="46943"/>
                  <a:pt x="53806" y="47391"/>
                  <a:pt x="51016" y="47798"/>
                </a:cubicBezTo>
                <a:cubicBezTo>
                  <a:pt x="49875" y="47961"/>
                  <a:pt x="48735" y="48104"/>
                  <a:pt x="47656" y="48348"/>
                </a:cubicBezTo>
                <a:cubicBezTo>
                  <a:pt x="45497" y="48816"/>
                  <a:pt x="43338" y="49244"/>
                  <a:pt x="41424" y="50018"/>
                </a:cubicBezTo>
                <a:cubicBezTo>
                  <a:pt x="40365" y="50446"/>
                  <a:pt x="39224" y="50771"/>
                  <a:pt x="38247" y="51240"/>
                </a:cubicBezTo>
                <a:cubicBezTo>
                  <a:pt x="37208" y="51749"/>
                  <a:pt x="36271" y="52380"/>
                  <a:pt x="35375" y="53012"/>
                </a:cubicBezTo>
                <a:cubicBezTo>
                  <a:pt x="34357" y="53724"/>
                  <a:pt x="33359" y="54478"/>
                  <a:pt x="32504" y="55313"/>
                </a:cubicBezTo>
                <a:cubicBezTo>
                  <a:pt x="31363" y="56433"/>
                  <a:pt x="30386" y="57655"/>
                  <a:pt x="29306" y="58836"/>
                </a:cubicBezTo>
                <a:cubicBezTo>
                  <a:pt x="29204" y="58958"/>
                  <a:pt x="29001" y="59020"/>
                  <a:pt x="28797" y="59081"/>
                </a:cubicBezTo>
                <a:cubicBezTo>
                  <a:pt x="29164" y="57736"/>
                  <a:pt x="29775" y="56576"/>
                  <a:pt x="30650" y="55557"/>
                </a:cubicBezTo>
                <a:cubicBezTo>
                  <a:pt x="31037" y="55109"/>
                  <a:pt x="31404" y="54641"/>
                  <a:pt x="31791" y="54173"/>
                </a:cubicBezTo>
                <a:cubicBezTo>
                  <a:pt x="32381" y="53439"/>
                  <a:pt x="33033" y="52747"/>
                  <a:pt x="33563" y="51953"/>
                </a:cubicBezTo>
                <a:cubicBezTo>
                  <a:pt x="34907" y="49936"/>
                  <a:pt x="36190" y="47900"/>
                  <a:pt x="37513" y="45863"/>
                </a:cubicBezTo>
                <a:cubicBezTo>
                  <a:pt x="38308" y="44601"/>
                  <a:pt x="39163" y="43399"/>
                  <a:pt x="39937" y="42116"/>
                </a:cubicBezTo>
                <a:cubicBezTo>
                  <a:pt x="40304" y="41546"/>
                  <a:pt x="40507" y="40853"/>
                  <a:pt x="40853" y="40263"/>
                </a:cubicBezTo>
                <a:cubicBezTo>
                  <a:pt x="41505" y="39122"/>
                  <a:pt x="42218" y="38023"/>
                  <a:pt x="42870" y="36903"/>
                </a:cubicBezTo>
                <a:cubicBezTo>
                  <a:pt x="43460" y="35844"/>
                  <a:pt x="43929" y="34723"/>
                  <a:pt x="44601" y="33726"/>
                </a:cubicBezTo>
                <a:cubicBezTo>
                  <a:pt x="45008" y="33115"/>
                  <a:pt x="45599" y="32646"/>
                  <a:pt x="46210" y="32198"/>
                </a:cubicBezTo>
                <a:cubicBezTo>
                  <a:pt x="47187" y="31526"/>
                  <a:pt x="48267" y="30915"/>
                  <a:pt x="49285" y="30263"/>
                </a:cubicBezTo>
                <a:cubicBezTo>
                  <a:pt x="50649" y="29388"/>
                  <a:pt x="51993" y="28532"/>
                  <a:pt x="53297" y="27616"/>
                </a:cubicBezTo>
                <a:cubicBezTo>
                  <a:pt x="54458" y="26801"/>
                  <a:pt x="57574" y="21771"/>
                  <a:pt x="58164" y="20508"/>
                </a:cubicBezTo>
                <a:cubicBezTo>
                  <a:pt x="62502" y="11038"/>
                  <a:pt x="54437" y="0"/>
                  <a:pt x="54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txBox="1">
            <a:spLocks noGrp="1"/>
          </p:cNvSpPr>
          <p:nvPr>
            <p:ph type="subTitle" idx="1"/>
          </p:nvPr>
        </p:nvSpPr>
        <p:spPr>
          <a:xfrm>
            <a:off x="5148850" y="3187875"/>
            <a:ext cx="2381700" cy="65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sp>
        <p:nvSpPr>
          <p:cNvPr id="40" name="Google Shape;40;p3"/>
          <p:cNvSpPr txBox="1">
            <a:spLocks noGrp="1"/>
          </p:cNvSpPr>
          <p:nvPr>
            <p:ph type="title" idx="2" hasCustomPrompt="1"/>
          </p:nvPr>
        </p:nvSpPr>
        <p:spPr>
          <a:xfrm>
            <a:off x="4698549" y="1304325"/>
            <a:ext cx="3282300" cy="741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5600"/>
              <a:buNone/>
              <a:defRPr sz="5600">
                <a:solidFill>
                  <a:schemeClr val="lt2"/>
                </a:solidFill>
              </a:defRPr>
            </a:lvl1pPr>
            <a:lvl2pPr lvl="1" algn="ctr" rtl="0">
              <a:spcBef>
                <a:spcPts val="0"/>
              </a:spcBef>
              <a:spcAft>
                <a:spcPts val="0"/>
              </a:spcAft>
              <a:buClr>
                <a:schemeClr val="lt2"/>
              </a:buClr>
              <a:buSzPts val="5600"/>
              <a:buNone/>
              <a:defRPr sz="5600">
                <a:solidFill>
                  <a:schemeClr val="lt2"/>
                </a:solidFill>
              </a:defRPr>
            </a:lvl2pPr>
            <a:lvl3pPr lvl="2" algn="ctr" rtl="0">
              <a:spcBef>
                <a:spcPts val="0"/>
              </a:spcBef>
              <a:spcAft>
                <a:spcPts val="0"/>
              </a:spcAft>
              <a:buClr>
                <a:schemeClr val="lt2"/>
              </a:buClr>
              <a:buSzPts val="5600"/>
              <a:buNone/>
              <a:defRPr sz="5600">
                <a:solidFill>
                  <a:schemeClr val="lt2"/>
                </a:solidFill>
              </a:defRPr>
            </a:lvl3pPr>
            <a:lvl4pPr lvl="3" algn="ctr" rtl="0">
              <a:spcBef>
                <a:spcPts val="0"/>
              </a:spcBef>
              <a:spcAft>
                <a:spcPts val="0"/>
              </a:spcAft>
              <a:buClr>
                <a:schemeClr val="lt2"/>
              </a:buClr>
              <a:buSzPts val="5600"/>
              <a:buNone/>
              <a:defRPr sz="5600">
                <a:solidFill>
                  <a:schemeClr val="lt2"/>
                </a:solidFill>
              </a:defRPr>
            </a:lvl4pPr>
            <a:lvl5pPr lvl="4" algn="ctr" rtl="0">
              <a:spcBef>
                <a:spcPts val="0"/>
              </a:spcBef>
              <a:spcAft>
                <a:spcPts val="0"/>
              </a:spcAft>
              <a:buClr>
                <a:schemeClr val="lt2"/>
              </a:buClr>
              <a:buSzPts val="5600"/>
              <a:buNone/>
              <a:defRPr sz="5600">
                <a:solidFill>
                  <a:schemeClr val="lt2"/>
                </a:solidFill>
              </a:defRPr>
            </a:lvl5pPr>
            <a:lvl6pPr lvl="5" algn="ctr" rtl="0">
              <a:spcBef>
                <a:spcPts val="0"/>
              </a:spcBef>
              <a:spcAft>
                <a:spcPts val="0"/>
              </a:spcAft>
              <a:buClr>
                <a:schemeClr val="lt2"/>
              </a:buClr>
              <a:buSzPts val="5600"/>
              <a:buNone/>
              <a:defRPr sz="5600">
                <a:solidFill>
                  <a:schemeClr val="lt2"/>
                </a:solidFill>
              </a:defRPr>
            </a:lvl6pPr>
            <a:lvl7pPr lvl="6" algn="ctr" rtl="0">
              <a:spcBef>
                <a:spcPts val="0"/>
              </a:spcBef>
              <a:spcAft>
                <a:spcPts val="0"/>
              </a:spcAft>
              <a:buClr>
                <a:schemeClr val="lt2"/>
              </a:buClr>
              <a:buSzPts val="5600"/>
              <a:buNone/>
              <a:defRPr sz="5600">
                <a:solidFill>
                  <a:schemeClr val="lt2"/>
                </a:solidFill>
              </a:defRPr>
            </a:lvl7pPr>
            <a:lvl8pPr lvl="7" algn="ctr" rtl="0">
              <a:spcBef>
                <a:spcPts val="0"/>
              </a:spcBef>
              <a:spcAft>
                <a:spcPts val="0"/>
              </a:spcAft>
              <a:buClr>
                <a:schemeClr val="lt2"/>
              </a:buClr>
              <a:buSzPts val="5600"/>
              <a:buNone/>
              <a:defRPr sz="5600">
                <a:solidFill>
                  <a:schemeClr val="lt2"/>
                </a:solidFill>
              </a:defRPr>
            </a:lvl8pPr>
            <a:lvl9pPr lvl="8" algn="ctr" rtl="0">
              <a:spcBef>
                <a:spcPts val="0"/>
              </a:spcBef>
              <a:spcAft>
                <a:spcPts val="0"/>
              </a:spcAft>
              <a:buClr>
                <a:schemeClr val="lt2"/>
              </a:buClr>
              <a:buSzPts val="5600"/>
              <a:buNone/>
              <a:defRPr sz="5600">
                <a:solidFill>
                  <a:schemeClr val="lt2"/>
                </a:solidFill>
              </a:defRPr>
            </a:lvl9pPr>
          </a:lstStyle>
          <a:p>
            <a:r>
              <a:t>xx%</a:t>
            </a:r>
          </a:p>
        </p:txBody>
      </p:sp>
      <p:grpSp>
        <p:nvGrpSpPr>
          <p:cNvPr id="41" name="Google Shape;41;p3"/>
          <p:cNvGrpSpPr/>
          <p:nvPr/>
        </p:nvGrpSpPr>
        <p:grpSpPr>
          <a:xfrm>
            <a:off x="8132977" y="3662144"/>
            <a:ext cx="592131" cy="549457"/>
            <a:chOff x="-3996275" y="968975"/>
            <a:chExt cx="1080925" cy="1003025"/>
          </a:xfrm>
        </p:grpSpPr>
        <p:sp>
          <p:nvSpPr>
            <p:cNvPr id="42" name="Google Shape;42;p3"/>
            <p:cNvSpPr/>
            <p:nvPr/>
          </p:nvSpPr>
          <p:spPr>
            <a:xfrm>
              <a:off x="-3992225" y="1467425"/>
              <a:ext cx="1076875" cy="6672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711675" y="968975"/>
              <a:ext cx="466400" cy="2445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3980500" y="1534625"/>
              <a:ext cx="1060050" cy="65200"/>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806875" y="1025500"/>
              <a:ext cx="664450" cy="3310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3962175" y="1606925"/>
              <a:ext cx="1029000" cy="51450"/>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3870025" y="1083525"/>
              <a:ext cx="803450" cy="4025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938250" y="1666500"/>
              <a:ext cx="984700" cy="45850"/>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914325" y="1152275"/>
              <a:ext cx="900200" cy="3157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906675" y="1735725"/>
              <a:ext cx="918500" cy="316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951475" y="1223550"/>
              <a:ext cx="977050" cy="31075"/>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854750" y="1807525"/>
              <a:ext cx="820775" cy="26500"/>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975400" y="1282600"/>
              <a:ext cx="1026950" cy="4382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785500" y="1871675"/>
              <a:ext cx="687350" cy="26000"/>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991700" y="1346750"/>
              <a:ext cx="1062600" cy="54500"/>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656175" y="1938875"/>
              <a:ext cx="465875" cy="33125"/>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996275" y="1419550"/>
              <a:ext cx="1079400" cy="49925"/>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pic>
        <p:nvPicPr>
          <p:cNvPr id="89" name="Google Shape;89;p6"/>
          <p:cNvPicPr preferRelativeResize="0"/>
          <p:nvPr/>
        </p:nvPicPr>
        <p:blipFill>
          <a:blip r:embed="rId2">
            <a:alphaModFix amt="81000"/>
          </a:blip>
          <a:stretch>
            <a:fillRect/>
          </a:stretch>
        </p:blipFill>
        <p:spPr>
          <a:xfrm rot="9573318">
            <a:off x="-2512198" y="772137"/>
            <a:ext cx="3727034" cy="5143497"/>
          </a:xfrm>
          <a:prstGeom prst="rect">
            <a:avLst/>
          </a:prstGeom>
          <a:noFill/>
          <a:ln>
            <a:noFill/>
          </a:ln>
        </p:spPr>
      </p:pic>
      <p:pic>
        <p:nvPicPr>
          <p:cNvPr id="90" name="Google Shape;90;p6"/>
          <p:cNvPicPr preferRelativeResize="0"/>
          <p:nvPr/>
        </p:nvPicPr>
        <p:blipFill>
          <a:blip r:embed="rId3">
            <a:alphaModFix amt="88000"/>
          </a:blip>
          <a:stretch>
            <a:fillRect/>
          </a:stretch>
        </p:blipFill>
        <p:spPr>
          <a:xfrm>
            <a:off x="7786408" y="-428855"/>
            <a:ext cx="1804546" cy="1483192"/>
          </a:xfrm>
          <a:prstGeom prst="rect">
            <a:avLst/>
          </a:prstGeom>
          <a:noFill/>
          <a:ln>
            <a:noFill/>
          </a:ln>
        </p:spPr>
      </p:pic>
      <p:grpSp>
        <p:nvGrpSpPr>
          <p:cNvPr id="91" name="Google Shape;91;p6"/>
          <p:cNvGrpSpPr/>
          <p:nvPr/>
        </p:nvGrpSpPr>
        <p:grpSpPr>
          <a:xfrm>
            <a:off x="7926142" y="542365"/>
            <a:ext cx="678713" cy="630903"/>
            <a:chOff x="-3996275" y="968975"/>
            <a:chExt cx="1080925" cy="1003025"/>
          </a:xfrm>
        </p:grpSpPr>
        <p:sp>
          <p:nvSpPr>
            <p:cNvPr id="92" name="Google Shape;92;p6"/>
            <p:cNvSpPr/>
            <p:nvPr/>
          </p:nvSpPr>
          <p:spPr>
            <a:xfrm>
              <a:off x="-3992225" y="1467425"/>
              <a:ext cx="1076875" cy="6672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3711675" y="968975"/>
              <a:ext cx="466400" cy="2445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3980500" y="1534625"/>
              <a:ext cx="1060050" cy="65200"/>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3806875" y="1025500"/>
              <a:ext cx="664450" cy="3310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3962175" y="1606925"/>
              <a:ext cx="1029000" cy="51450"/>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870025" y="1083525"/>
              <a:ext cx="803450" cy="4025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3938250" y="1666500"/>
              <a:ext cx="984700" cy="45850"/>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3914325" y="1152275"/>
              <a:ext cx="900200" cy="3157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906675" y="1735725"/>
              <a:ext cx="918500" cy="316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951475" y="1223550"/>
              <a:ext cx="977050" cy="31075"/>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854750" y="1807525"/>
              <a:ext cx="820775" cy="26500"/>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975400" y="1282600"/>
              <a:ext cx="1026950" cy="4382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785500" y="1871675"/>
              <a:ext cx="687350" cy="26000"/>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991700" y="1346750"/>
              <a:ext cx="1062600" cy="54500"/>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3656175" y="1938875"/>
              <a:ext cx="465875" cy="33125"/>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996275" y="1419550"/>
              <a:ext cx="1079400" cy="49925"/>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6"/>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713250" y="1133400"/>
            <a:ext cx="3853500" cy="7170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27" name="Google Shape;127;p9"/>
          <p:cNvSpPr txBox="1">
            <a:spLocks noGrp="1"/>
          </p:cNvSpPr>
          <p:nvPr>
            <p:ph type="subTitle" idx="1"/>
          </p:nvPr>
        </p:nvSpPr>
        <p:spPr>
          <a:xfrm>
            <a:off x="713225" y="2244925"/>
            <a:ext cx="3853500" cy="1476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700"/>
              <a:buNone/>
              <a:defRPr sz="1700"/>
            </a:lvl1pPr>
            <a:lvl2pPr lvl="1" algn="ctr">
              <a:lnSpc>
                <a:spcPct val="100000"/>
              </a:lnSpc>
              <a:spcBef>
                <a:spcPts val="0"/>
              </a:spcBef>
              <a:spcAft>
                <a:spcPts val="0"/>
              </a:spcAft>
              <a:buSzPts val="1700"/>
              <a:buNone/>
              <a:defRPr sz="1700"/>
            </a:lvl2pPr>
            <a:lvl3pPr lvl="2" algn="ctr">
              <a:lnSpc>
                <a:spcPct val="100000"/>
              </a:lnSpc>
              <a:spcBef>
                <a:spcPts val="0"/>
              </a:spcBef>
              <a:spcAft>
                <a:spcPts val="0"/>
              </a:spcAft>
              <a:buSzPts val="1700"/>
              <a:buNone/>
              <a:defRPr sz="1700"/>
            </a:lvl3pPr>
            <a:lvl4pPr lvl="3" algn="ctr">
              <a:lnSpc>
                <a:spcPct val="100000"/>
              </a:lnSpc>
              <a:spcBef>
                <a:spcPts val="0"/>
              </a:spcBef>
              <a:spcAft>
                <a:spcPts val="0"/>
              </a:spcAft>
              <a:buSzPts val="1700"/>
              <a:buNone/>
              <a:defRPr sz="1700"/>
            </a:lvl4pPr>
            <a:lvl5pPr lvl="4" algn="ctr">
              <a:lnSpc>
                <a:spcPct val="100000"/>
              </a:lnSpc>
              <a:spcBef>
                <a:spcPts val="0"/>
              </a:spcBef>
              <a:spcAft>
                <a:spcPts val="0"/>
              </a:spcAft>
              <a:buSzPts val="1700"/>
              <a:buNone/>
              <a:defRPr sz="1700"/>
            </a:lvl5pPr>
            <a:lvl6pPr lvl="5" algn="ctr">
              <a:lnSpc>
                <a:spcPct val="100000"/>
              </a:lnSpc>
              <a:spcBef>
                <a:spcPts val="0"/>
              </a:spcBef>
              <a:spcAft>
                <a:spcPts val="0"/>
              </a:spcAft>
              <a:buSzPts val="1700"/>
              <a:buNone/>
              <a:defRPr sz="1700"/>
            </a:lvl6pPr>
            <a:lvl7pPr lvl="6" algn="ctr">
              <a:lnSpc>
                <a:spcPct val="100000"/>
              </a:lnSpc>
              <a:spcBef>
                <a:spcPts val="0"/>
              </a:spcBef>
              <a:spcAft>
                <a:spcPts val="0"/>
              </a:spcAft>
              <a:buSzPts val="1700"/>
              <a:buNone/>
              <a:defRPr sz="1700"/>
            </a:lvl7pPr>
            <a:lvl8pPr lvl="7" algn="ctr">
              <a:lnSpc>
                <a:spcPct val="100000"/>
              </a:lnSpc>
              <a:spcBef>
                <a:spcPts val="0"/>
              </a:spcBef>
              <a:spcAft>
                <a:spcPts val="0"/>
              </a:spcAft>
              <a:buSzPts val="1700"/>
              <a:buNone/>
              <a:defRPr sz="1700"/>
            </a:lvl8pPr>
            <a:lvl9pPr lvl="8" algn="ctr">
              <a:lnSpc>
                <a:spcPct val="100000"/>
              </a:lnSpc>
              <a:spcBef>
                <a:spcPts val="0"/>
              </a:spcBef>
              <a:spcAft>
                <a:spcPts val="0"/>
              </a:spcAft>
              <a:buSzPts val="1700"/>
              <a:buNone/>
              <a:defRPr sz="1700"/>
            </a:lvl9pPr>
          </a:lstStyle>
          <a:p>
            <a:endParaRPr/>
          </a:p>
        </p:txBody>
      </p:sp>
      <p:pic>
        <p:nvPicPr>
          <p:cNvPr id="128" name="Google Shape;128;p9"/>
          <p:cNvPicPr preferRelativeResize="0"/>
          <p:nvPr/>
        </p:nvPicPr>
        <p:blipFill>
          <a:blip r:embed="rId2">
            <a:alphaModFix amt="81000"/>
          </a:blip>
          <a:stretch>
            <a:fillRect/>
          </a:stretch>
        </p:blipFill>
        <p:spPr>
          <a:xfrm rot="-9816175">
            <a:off x="5946088" y="-591994"/>
            <a:ext cx="3727038" cy="5143502"/>
          </a:xfrm>
          <a:prstGeom prst="rect">
            <a:avLst/>
          </a:prstGeom>
          <a:noFill/>
          <a:ln>
            <a:noFill/>
          </a:ln>
        </p:spPr>
      </p:pic>
      <p:pic>
        <p:nvPicPr>
          <p:cNvPr id="129" name="Google Shape;129;p9"/>
          <p:cNvPicPr preferRelativeResize="0"/>
          <p:nvPr/>
        </p:nvPicPr>
        <p:blipFill>
          <a:blip r:embed="rId3">
            <a:alphaModFix amt="88000"/>
          </a:blip>
          <a:stretch>
            <a:fillRect/>
          </a:stretch>
        </p:blipFill>
        <p:spPr>
          <a:xfrm>
            <a:off x="-653300" y="3952662"/>
            <a:ext cx="2614985" cy="2224788"/>
          </a:xfrm>
          <a:prstGeom prst="rect">
            <a:avLst/>
          </a:prstGeom>
          <a:noFill/>
          <a:ln>
            <a:noFill/>
          </a:ln>
        </p:spPr>
      </p:pic>
      <p:grpSp>
        <p:nvGrpSpPr>
          <p:cNvPr id="130" name="Google Shape;130;p9"/>
          <p:cNvGrpSpPr/>
          <p:nvPr/>
        </p:nvGrpSpPr>
        <p:grpSpPr>
          <a:xfrm>
            <a:off x="1516725" y="4134325"/>
            <a:ext cx="772645" cy="716999"/>
            <a:chOff x="1516725" y="4134325"/>
            <a:chExt cx="772645" cy="716999"/>
          </a:xfrm>
        </p:grpSpPr>
        <p:sp>
          <p:nvSpPr>
            <p:cNvPr id="131" name="Google Shape;131;p9"/>
            <p:cNvSpPr/>
            <p:nvPr/>
          </p:nvSpPr>
          <p:spPr>
            <a:xfrm>
              <a:off x="1519620" y="4490636"/>
              <a:ext cx="769750" cy="4769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1720168" y="4134325"/>
              <a:ext cx="333383" cy="17477"/>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a:off x="1528002" y="4538673"/>
              <a:ext cx="757724" cy="46605"/>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a:off x="1652115" y="4174731"/>
              <a:ext cx="474949" cy="2366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1541101" y="4590356"/>
              <a:ext cx="735529" cy="36776"/>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1606973" y="4216210"/>
              <a:ext cx="574306" cy="28771"/>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1558203" y="4632942"/>
              <a:ext cx="703864" cy="32774"/>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1575306" y="4265355"/>
              <a:ext cx="643463" cy="22570"/>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1580774" y="4682427"/>
              <a:ext cx="656544" cy="22588"/>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1548750" y="4316305"/>
              <a:ext cx="698395" cy="22212"/>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617892" y="4733752"/>
              <a:ext cx="586690" cy="18942"/>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1531647" y="4358516"/>
              <a:ext cx="734064" cy="31326"/>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1667395" y="4779609"/>
              <a:ext cx="491318" cy="18585"/>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1519995" y="4404373"/>
              <a:ext cx="759546" cy="38957"/>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1759841" y="4827646"/>
              <a:ext cx="333007" cy="23678"/>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1516725" y="4456413"/>
              <a:ext cx="771555" cy="35686"/>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2">
    <p:spTree>
      <p:nvGrpSpPr>
        <p:cNvPr id="1" name="Shape 217"/>
        <p:cNvGrpSpPr/>
        <p:nvPr/>
      </p:nvGrpSpPr>
      <p:grpSpPr>
        <a:xfrm>
          <a:off x="0" y="0"/>
          <a:ext cx="0" cy="0"/>
          <a:chOff x="0" y="0"/>
          <a:chExt cx="0" cy="0"/>
        </a:xfrm>
      </p:grpSpPr>
      <p:pic>
        <p:nvPicPr>
          <p:cNvPr id="218" name="Google Shape;218;p15"/>
          <p:cNvPicPr preferRelativeResize="0"/>
          <p:nvPr/>
        </p:nvPicPr>
        <p:blipFill>
          <a:blip r:embed="rId2">
            <a:alphaModFix amt="81000"/>
          </a:blip>
          <a:stretch>
            <a:fillRect/>
          </a:stretch>
        </p:blipFill>
        <p:spPr>
          <a:xfrm rot="-537388">
            <a:off x="2712577" y="1447432"/>
            <a:ext cx="3727037" cy="5143502"/>
          </a:xfrm>
          <a:prstGeom prst="rect">
            <a:avLst/>
          </a:prstGeom>
          <a:noFill/>
          <a:ln>
            <a:noFill/>
          </a:ln>
        </p:spPr>
      </p:pic>
      <p:pic>
        <p:nvPicPr>
          <p:cNvPr id="219" name="Google Shape;219;p15"/>
          <p:cNvPicPr preferRelativeResize="0"/>
          <p:nvPr/>
        </p:nvPicPr>
        <p:blipFill>
          <a:blip r:embed="rId3">
            <a:alphaModFix amt="89000"/>
          </a:blip>
          <a:stretch>
            <a:fillRect/>
          </a:stretch>
        </p:blipFill>
        <p:spPr>
          <a:xfrm>
            <a:off x="392001" y="361601"/>
            <a:ext cx="1400775" cy="1151329"/>
          </a:xfrm>
          <a:prstGeom prst="rect">
            <a:avLst/>
          </a:prstGeom>
          <a:noFill/>
          <a:ln>
            <a:noFill/>
          </a:ln>
        </p:spPr>
      </p:pic>
      <p:pic>
        <p:nvPicPr>
          <p:cNvPr id="220" name="Google Shape;220;p15"/>
          <p:cNvPicPr preferRelativeResize="0"/>
          <p:nvPr/>
        </p:nvPicPr>
        <p:blipFill>
          <a:blip r:embed="rId4">
            <a:alphaModFix amt="81000"/>
          </a:blip>
          <a:stretch>
            <a:fillRect/>
          </a:stretch>
        </p:blipFill>
        <p:spPr>
          <a:xfrm rot="10800000">
            <a:off x="7618033" y="3749300"/>
            <a:ext cx="2240844" cy="1989737"/>
          </a:xfrm>
          <a:prstGeom prst="rect">
            <a:avLst/>
          </a:prstGeom>
          <a:noFill/>
          <a:ln>
            <a:noFill/>
          </a:ln>
        </p:spPr>
      </p:pic>
      <p:sp>
        <p:nvSpPr>
          <p:cNvPr id="221" name="Google Shape;221;p15"/>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2" name="Google Shape;222;p15"/>
          <p:cNvSpPr txBox="1">
            <a:spLocks noGrp="1"/>
          </p:cNvSpPr>
          <p:nvPr>
            <p:ph type="title" idx="2" hasCustomPrompt="1"/>
          </p:nvPr>
        </p:nvSpPr>
        <p:spPr>
          <a:xfrm>
            <a:off x="1150025" y="2161025"/>
            <a:ext cx="2944200" cy="741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4400"/>
              <a:buNone/>
              <a:defRPr sz="4400">
                <a:solidFill>
                  <a:schemeClr val="accent2"/>
                </a:solidFill>
              </a:defRPr>
            </a:lvl1pPr>
            <a:lvl2pPr lvl="1" algn="ctr" rtl="0">
              <a:spcBef>
                <a:spcPts val="0"/>
              </a:spcBef>
              <a:spcAft>
                <a:spcPts val="0"/>
              </a:spcAft>
              <a:buClr>
                <a:schemeClr val="accent2"/>
              </a:buClr>
              <a:buSzPts val="4400"/>
              <a:buNone/>
              <a:defRPr sz="4400">
                <a:solidFill>
                  <a:schemeClr val="accent2"/>
                </a:solidFill>
              </a:defRPr>
            </a:lvl2pPr>
            <a:lvl3pPr lvl="2" algn="ctr" rtl="0">
              <a:spcBef>
                <a:spcPts val="0"/>
              </a:spcBef>
              <a:spcAft>
                <a:spcPts val="0"/>
              </a:spcAft>
              <a:buClr>
                <a:schemeClr val="accent2"/>
              </a:buClr>
              <a:buSzPts val="4400"/>
              <a:buNone/>
              <a:defRPr sz="4400">
                <a:solidFill>
                  <a:schemeClr val="accent2"/>
                </a:solidFill>
              </a:defRPr>
            </a:lvl3pPr>
            <a:lvl4pPr lvl="3" algn="ctr" rtl="0">
              <a:spcBef>
                <a:spcPts val="0"/>
              </a:spcBef>
              <a:spcAft>
                <a:spcPts val="0"/>
              </a:spcAft>
              <a:buClr>
                <a:schemeClr val="accent2"/>
              </a:buClr>
              <a:buSzPts val="4400"/>
              <a:buNone/>
              <a:defRPr sz="4400">
                <a:solidFill>
                  <a:schemeClr val="accent2"/>
                </a:solidFill>
              </a:defRPr>
            </a:lvl4pPr>
            <a:lvl5pPr lvl="4" algn="ctr" rtl="0">
              <a:spcBef>
                <a:spcPts val="0"/>
              </a:spcBef>
              <a:spcAft>
                <a:spcPts val="0"/>
              </a:spcAft>
              <a:buClr>
                <a:schemeClr val="accent2"/>
              </a:buClr>
              <a:buSzPts val="4400"/>
              <a:buNone/>
              <a:defRPr sz="4400">
                <a:solidFill>
                  <a:schemeClr val="accent2"/>
                </a:solidFill>
              </a:defRPr>
            </a:lvl5pPr>
            <a:lvl6pPr lvl="5" algn="ctr" rtl="0">
              <a:spcBef>
                <a:spcPts val="0"/>
              </a:spcBef>
              <a:spcAft>
                <a:spcPts val="0"/>
              </a:spcAft>
              <a:buClr>
                <a:schemeClr val="accent2"/>
              </a:buClr>
              <a:buSzPts val="4400"/>
              <a:buNone/>
              <a:defRPr sz="4400">
                <a:solidFill>
                  <a:schemeClr val="accent2"/>
                </a:solidFill>
              </a:defRPr>
            </a:lvl6pPr>
            <a:lvl7pPr lvl="6" algn="ctr" rtl="0">
              <a:spcBef>
                <a:spcPts val="0"/>
              </a:spcBef>
              <a:spcAft>
                <a:spcPts val="0"/>
              </a:spcAft>
              <a:buClr>
                <a:schemeClr val="accent2"/>
              </a:buClr>
              <a:buSzPts val="4400"/>
              <a:buNone/>
              <a:defRPr sz="4400">
                <a:solidFill>
                  <a:schemeClr val="accent2"/>
                </a:solidFill>
              </a:defRPr>
            </a:lvl7pPr>
            <a:lvl8pPr lvl="7" algn="ctr" rtl="0">
              <a:spcBef>
                <a:spcPts val="0"/>
              </a:spcBef>
              <a:spcAft>
                <a:spcPts val="0"/>
              </a:spcAft>
              <a:buClr>
                <a:schemeClr val="accent2"/>
              </a:buClr>
              <a:buSzPts val="4400"/>
              <a:buNone/>
              <a:defRPr sz="4400">
                <a:solidFill>
                  <a:schemeClr val="accent2"/>
                </a:solidFill>
              </a:defRPr>
            </a:lvl8pPr>
            <a:lvl9pPr lvl="8" algn="ctr" rtl="0">
              <a:spcBef>
                <a:spcPts val="0"/>
              </a:spcBef>
              <a:spcAft>
                <a:spcPts val="0"/>
              </a:spcAft>
              <a:buClr>
                <a:schemeClr val="accent2"/>
              </a:buClr>
              <a:buSzPts val="4400"/>
              <a:buNone/>
              <a:defRPr sz="4400">
                <a:solidFill>
                  <a:schemeClr val="accent2"/>
                </a:solidFill>
              </a:defRPr>
            </a:lvl9pPr>
          </a:lstStyle>
          <a:p>
            <a:r>
              <a:t>xx%</a:t>
            </a:r>
          </a:p>
        </p:txBody>
      </p:sp>
      <p:sp>
        <p:nvSpPr>
          <p:cNvPr id="223" name="Google Shape;223;p15"/>
          <p:cNvSpPr txBox="1">
            <a:spLocks noGrp="1"/>
          </p:cNvSpPr>
          <p:nvPr>
            <p:ph type="subTitle" idx="1"/>
          </p:nvPr>
        </p:nvSpPr>
        <p:spPr>
          <a:xfrm>
            <a:off x="1426325" y="2987000"/>
            <a:ext cx="23916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4" name="Google Shape;224;p15"/>
          <p:cNvSpPr txBox="1">
            <a:spLocks noGrp="1"/>
          </p:cNvSpPr>
          <p:nvPr>
            <p:ph type="title" idx="3" hasCustomPrompt="1"/>
          </p:nvPr>
        </p:nvSpPr>
        <p:spPr>
          <a:xfrm>
            <a:off x="5049775" y="2161025"/>
            <a:ext cx="2944200" cy="741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4400"/>
              <a:buNone/>
              <a:defRPr sz="4400">
                <a:solidFill>
                  <a:schemeClr val="accent2"/>
                </a:solidFill>
              </a:defRPr>
            </a:lvl1pPr>
            <a:lvl2pPr lvl="1" algn="ctr" rtl="0">
              <a:spcBef>
                <a:spcPts val="0"/>
              </a:spcBef>
              <a:spcAft>
                <a:spcPts val="0"/>
              </a:spcAft>
              <a:buClr>
                <a:schemeClr val="accent2"/>
              </a:buClr>
              <a:buSzPts val="4400"/>
              <a:buNone/>
              <a:defRPr sz="4400">
                <a:solidFill>
                  <a:schemeClr val="accent2"/>
                </a:solidFill>
              </a:defRPr>
            </a:lvl2pPr>
            <a:lvl3pPr lvl="2" algn="ctr" rtl="0">
              <a:spcBef>
                <a:spcPts val="0"/>
              </a:spcBef>
              <a:spcAft>
                <a:spcPts val="0"/>
              </a:spcAft>
              <a:buClr>
                <a:schemeClr val="accent2"/>
              </a:buClr>
              <a:buSzPts val="4400"/>
              <a:buNone/>
              <a:defRPr sz="4400">
                <a:solidFill>
                  <a:schemeClr val="accent2"/>
                </a:solidFill>
              </a:defRPr>
            </a:lvl3pPr>
            <a:lvl4pPr lvl="3" algn="ctr" rtl="0">
              <a:spcBef>
                <a:spcPts val="0"/>
              </a:spcBef>
              <a:spcAft>
                <a:spcPts val="0"/>
              </a:spcAft>
              <a:buClr>
                <a:schemeClr val="accent2"/>
              </a:buClr>
              <a:buSzPts val="4400"/>
              <a:buNone/>
              <a:defRPr sz="4400">
                <a:solidFill>
                  <a:schemeClr val="accent2"/>
                </a:solidFill>
              </a:defRPr>
            </a:lvl4pPr>
            <a:lvl5pPr lvl="4" algn="ctr" rtl="0">
              <a:spcBef>
                <a:spcPts val="0"/>
              </a:spcBef>
              <a:spcAft>
                <a:spcPts val="0"/>
              </a:spcAft>
              <a:buClr>
                <a:schemeClr val="accent2"/>
              </a:buClr>
              <a:buSzPts val="4400"/>
              <a:buNone/>
              <a:defRPr sz="4400">
                <a:solidFill>
                  <a:schemeClr val="accent2"/>
                </a:solidFill>
              </a:defRPr>
            </a:lvl5pPr>
            <a:lvl6pPr lvl="5" algn="ctr" rtl="0">
              <a:spcBef>
                <a:spcPts val="0"/>
              </a:spcBef>
              <a:spcAft>
                <a:spcPts val="0"/>
              </a:spcAft>
              <a:buClr>
                <a:schemeClr val="accent2"/>
              </a:buClr>
              <a:buSzPts val="4400"/>
              <a:buNone/>
              <a:defRPr sz="4400">
                <a:solidFill>
                  <a:schemeClr val="accent2"/>
                </a:solidFill>
              </a:defRPr>
            </a:lvl6pPr>
            <a:lvl7pPr lvl="6" algn="ctr" rtl="0">
              <a:spcBef>
                <a:spcPts val="0"/>
              </a:spcBef>
              <a:spcAft>
                <a:spcPts val="0"/>
              </a:spcAft>
              <a:buClr>
                <a:schemeClr val="accent2"/>
              </a:buClr>
              <a:buSzPts val="4400"/>
              <a:buNone/>
              <a:defRPr sz="4400">
                <a:solidFill>
                  <a:schemeClr val="accent2"/>
                </a:solidFill>
              </a:defRPr>
            </a:lvl7pPr>
            <a:lvl8pPr lvl="7" algn="ctr" rtl="0">
              <a:spcBef>
                <a:spcPts val="0"/>
              </a:spcBef>
              <a:spcAft>
                <a:spcPts val="0"/>
              </a:spcAft>
              <a:buClr>
                <a:schemeClr val="accent2"/>
              </a:buClr>
              <a:buSzPts val="4400"/>
              <a:buNone/>
              <a:defRPr sz="4400">
                <a:solidFill>
                  <a:schemeClr val="accent2"/>
                </a:solidFill>
              </a:defRPr>
            </a:lvl8pPr>
            <a:lvl9pPr lvl="8" algn="ctr" rtl="0">
              <a:spcBef>
                <a:spcPts val="0"/>
              </a:spcBef>
              <a:spcAft>
                <a:spcPts val="0"/>
              </a:spcAft>
              <a:buClr>
                <a:schemeClr val="accent2"/>
              </a:buClr>
              <a:buSzPts val="4400"/>
              <a:buNone/>
              <a:defRPr sz="4400">
                <a:solidFill>
                  <a:schemeClr val="accent2"/>
                </a:solidFill>
              </a:defRPr>
            </a:lvl9pPr>
          </a:lstStyle>
          <a:p>
            <a:r>
              <a:t>xx%</a:t>
            </a:r>
          </a:p>
        </p:txBody>
      </p:sp>
      <p:sp>
        <p:nvSpPr>
          <p:cNvPr id="225" name="Google Shape;225;p15"/>
          <p:cNvSpPr txBox="1">
            <a:spLocks noGrp="1"/>
          </p:cNvSpPr>
          <p:nvPr>
            <p:ph type="subTitle" idx="4"/>
          </p:nvPr>
        </p:nvSpPr>
        <p:spPr>
          <a:xfrm>
            <a:off x="5326075" y="2987000"/>
            <a:ext cx="23916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6" name="Google Shape;226;p15"/>
          <p:cNvGrpSpPr/>
          <p:nvPr/>
        </p:nvGrpSpPr>
        <p:grpSpPr>
          <a:xfrm>
            <a:off x="1287871" y="1017360"/>
            <a:ext cx="727246" cy="674835"/>
            <a:chOff x="-3996275" y="968975"/>
            <a:chExt cx="1080925" cy="1003025"/>
          </a:xfrm>
        </p:grpSpPr>
        <p:sp>
          <p:nvSpPr>
            <p:cNvPr id="227" name="Google Shape;227;p15"/>
            <p:cNvSpPr/>
            <p:nvPr/>
          </p:nvSpPr>
          <p:spPr>
            <a:xfrm>
              <a:off x="-3992225" y="1467425"/>
              <a:ext cx="1076875" cy="66725"/>
            </a:xfrm>
            <a:custGeom>
              <a:avLst/>
              <a:gdLst/>
              <a:ahLst/>
              <a:cxnLst/>
              <a:rect l="l" t="t" r="r" b="b"/>
              <a:pathLst>
                <a:path w="43075" h="2669" fill="none" extrusionOk="0">
                  <a:moveTo>
                    <a:pt x="43074" y="184"/>
                  </a:moveTo>
                  <a:cubicBezTo>
                    <a:pt x="42911" y="163"/>
                    <a:pt x="42728" y="143"/>
                    <a:pt x="42565" y="143"/>
                  </a:cubicBezTo>
                  <a:cubicBezTo>
                    <a:pt x="41364" y="143"/>
                    <a:pt x="40101" y="0"/>
                    <a:pt x="38920" y="143"/>
                  </a:cubicBezTo>
                  <a:cubicBezTo>
                    <a:pt x="38064" y="245"/>
                    <a:pt x="37209" y="326"/>
                    <a:pt x="36354" y="387"/>
                  </a:cubicBezTo>
                  <a:cubicBezTo>
                    <a:pt x="33767" y="550"/>
                    <a:pt x="31160" y="530"/>
                    <a:pt x="28594" y="815"/>
                  </a:cubicBezTo>
                  <a:cubicBezTo>
                    <a:pt x="21344" y="1548"/>
                    <a:pt x="13992" y="1182"/>
                    <a:pt x="6762" y="2078"/>
                  </a:cubicBezTo>
                  <a:cubicBezTo>
                    <a:pt x="4970" y="2302"/>
                    <a:pt x="3035" y="2546"/>
                    <a:pt x="1243" y="2546"/>
                  </a:cubicBezTo>
                  <a:cubicBezTo>
                    <a:pt x="1019" y="2546"/>
                    <a:pt x="449" y="2668"/>
                    <a:pt x="1" y="266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a:off x="-3711675" y="968975"/>
              <a:ext cx="466400" cy="24450"/>
            </a:xfrm>
            <a:custGeom>
              <a:avLst/>
              <a:gdLst/>
              <a:ahLst/>
              <a:cxnLst/>
              <a:rect l="l" t="t" r="r" b="b"/>
              <a:pathLst>
                <a:path w="18656" h="978" fill="none" extrusionOk="0">
                  <a:moveTo>
                    <a:pt x="18655" y="102"/>
                  </a:moveTo>
                  <a:lnTo>
                    <a:pt x="18655" y="102"/>
                  </a:lnTo>
                  <a:cubicBezTo>
                    <a:pt x="16639" y="224"/>
                    <a:pt x="14603" y="0"/>
                    <a:pt x="12607" y="306"/>
                  </a:cubicBezTo>
                  <a:cubicBezTo>
                    <a:pt x="11507" y="469"/>
                    <a:pt x="10346" y="163"/>
                    <a:pt x="9246" y="347"/>
                  </a:cubicBezTo>
                  <a:cubicBezTo>
                    <a:pt x="8656" y="448"/>
                    <a:pt x="7841" y="672"/>
                    <a:pt x="7230" y="591"/>
                  </a:cubicBezTo>
                  <a:cubicBezTo>
                    <a:pt x="6273" y="428"/>
                    <a:pt x="5010" y="387"/>
                    <a:pt x="4053" y="591"/>
                  </a:cubicBezTo>
                  <a:cubicBezTo>
                    <a:pt x="2729" y="856"/>
                    <a:pt x="1365" y="937"/>
                    <a:pt x="0" y="97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a:off x="-3980500" y="1534625"/>
              <a:ext cx="1060050" cy="65200"/>
            </a:xfrm>
            <a:custGeom>
              <a:avLst/>
              <a:gdLst/>
              <a:ahLst/>
              <a:cxnLst/>
              <a:rect l="l" t="t" r="r" b="b"/>
              <a:pathLst>
                <a:path w="42402" h="2608" fill="none" extrusionOk="0">
                  <a:moveTo>
                    <a:pt x="42402" y="408"/>
                  </a:moveTo>
                  <a:cubicBezTo>
                    <a:pt x="41302" y="367"/>
                    <a:pt x="40182" y="265"/>
                    <a:pt x="39102" y="123"/>
                  </a:cubicBezTo>
                  <a:cubicBezTo>
                    <a:pt x="38104" y="1"/>
                    <a:pt x="37086" y="1"/>
                    <a:pt x="36068" y="62"/>
                  </a:cubicBezTo>
                  <a:cubicBezTo>
                    <a:pt x="34235" y="184"/>
                    <a:pt x="32361" y="510"/>
                    <a:pt x="30590" y="734"/>
                  </a:cubicBezTo>
                  <a:cubicBezTo>
                    <a:pt x="28309" y="1019"/>
                    <a:pt x="26007" y="673"/>
                    <a:pt x="23726" y="1019"/>
                  </a:cubicBezTo>
                  <a:cubicBezTo>
                    <a:pt x="22627" y="1182"/>
                    <a:pt x="21466" y="876"/>
                    <a:pt x="20366" y="1060"/>
                  </a:cubicBezTo>
                  <a:cubicBezTo>
                    <a:pt x="19775" y="1161"/>
                    <a:pt x="18961" y="1385"/>
                    <a:pt x="18370" y="1304"/>
                  </a:cubicBezTo>
                  <a:cubicBezTo>
                    <a:pt x="17413" y="1161"/>
                    <a:pt x="16150" y="1100"/>
                    <a:pt x="15193" y="1304"/>
                  </a:cubicBezTo>
                  <a:cubicBezTo>
                    <a:pt x="12301" y="1895"/>
                    <a:pt x="9287" y="1548"/>
                    <a:pt x="6334" y="1956"/>
                  </a:cubicBezTo>
                  <a:cubicBezTo>
                    <a:pt x="4236" y="2241"/>
                    <a:pt x="2118" y="2546"/>
                    <a:pt x="0" y="2607"/>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a:off x="-3806875" y="1025500"/>
              <a:ext cx="664450" cy="33100"/>
            </a:xfrm>
            <a:custGeom>
              <a:avLst/>
              <a:gdLst/>
              <a:ahLst/>
              <a:cxnLst/>
              <a:rect l="l" t="t" r="r" b="b"/>
              <a:pathLst>
                <a:path w="26578" h="1324" fill="none" extrusionOk="0">
                  <a:moveTo>
                    <a:pt x="26577" y="143"/>
                  </a:moveTo>
                  <a:cubicBezTo>
                    <a:pt x="25925" y="183"/>
                    <a:pt x="25253" y="265"/>
                    <a:pt x="24602" y="346"/>
                  </a:cubicBezTo>
                  <a:cubicBezTo>
                    <a:pt x="23095" y="530"/>
                    <a:pt x="21384" y="0"/>
                    <a:pt x="19938" y="285"/>
                  </a:cubicBezTo>
                  <a:cubicBezTo>
                    <a:pt x="19816" y="326"/>
                    <a:pt x="19795" y="692"/>
                    <a:pt x="19673" y="713"/>
                  </a:cubicBezTo>
                  <a:cubicBezTo>
                    <a:pt x="19388" y="794"/>
                    <a:pt x="19184" y="346"/>
                    <a:pt x="18920" y="285"/>
                  </a:cubicBezTo>
                  <a:cubicBezTo>
                    <a:pt x="18798" y="265"/>
                    <a:pt x="18757" y="631"/>
                    <a:pt x="18696" y="672"/>
                  </a:cubicBezTo>
                  <a:cubicBezTo>
                    <a:pt x="18492" y="794"/>
                    <a:pt x="18288" y="530"/>
                    <a:pt x="18125" y="489"/>
                  </a:cubicBezTo>
                  <a:cubicBezTo>
                    <a:pt x="17840" y="387"/>
                    <a:pt x="17372" y="530"/>
                    <a:pt x="17066" y="530"/>
                  </a:cubicBezTo>
                  <a:cubicBezTo>
                    <a:pt x="15559" y="530"/>
                    <a:pt x="14052" y="407"/>
                    <a:pt x="12566" y="611"/>
                  </a:cubicBezTo>
                  <a:cubicBezTo>
                    <a:pt x="11751" y="733"/>
                    <a:pt x="10753" y="754"/>
                    <a:pt x="9979" y="754"/>
                  </a:cubicBezTo>
                  <a:cubicBezTo>
                    <a:pt x="9714" y="754"/>
                    <a:pt x="9450" y="468"/>
                    <a:pt x="9185" y="530"/>
                  </a:cubicBezTo>
                  <a:cubicBezTo>
                    <a:pt x="9022" y="570"/>
                    <a:pt x="9022" y="855"/>
                    <a:pt x="8778" y="855"/>
                  </a:cubicBezTo>
                  <a:cubicBezTo>
                    <a:pt x="6476" y="855"/>
                    <a:pt x="4094" y="794"/>
                    <a:pt x="1772" y="1039"/>
                  </a:cubicBezTo>
                  <a:cubicBezTo>
                    <a:pt x="1181" y="1100"/>
                    <a:pt x="591" y="1222"/>
                    <a:pt x="0" y="1324"/>
                  </a:cubicBezTo>
                  <a:lnTo>
                    <a:pt x="0" y="1324"/>
                  </a:ln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a:off x="-3962175" y="1606925"/>
              <a:ext cx="1029000" cy="51450"/>
            </a:xfrm>
            <a:custGeom>
              <a:avLst/>
              <a:gdLst/>
              <a:ahLst/>
              <a:cxnLst/>
              <a:rect l="l" t="t" r="r" b="b"/>
              <a:pathLst>
                <a:path w="41160" h="2058" fill="none" extrusionOk="0">
                  <a:moveTo>
                    <a:pt x="1" y="2057"/>
                  </a:moveTo>
                  <a:cubicBezTo>
                    <a:pt x="937" y="1976"/>
                    <a:pt x="1915" y="1813"/>
                    <a:pt x="2791" y="1589"/>
                  </a:cubicBezTo>
                  <a:cubicBezTo>
                    <a:pt x="3911" y="1304"/>
                    <a:pt x="5133" y="1630"/>
                    <a:pt x="6273" y="1446"/>
                  </a:cubicBezTo>
                  <a:cubicBezTo>
                    <a:pt x="6966" y="1345"/>
                    <a:pt x="7658" y="1182"/>
                    <a:pt x="8350" y="1121"/>
                  </a:cubicBezTo>
                  <a:cubicBezTo>
                    <a:pt x="10692" y="876"/>
                    <a:pt x="13055" y="937"/>
                    <a:pt x="15356" y="937"/>
                  </a:cubicBezTo>
                  <a:cubicBezTo>
                    <a:pt x="15601" y="937"/>
                    <a:pt x="15601" y="652"/>
                    <a:pt x="15784" y="611"/>
                  </a:cubicBezTo>
                  <a:cubicBezTo>
                    <a:pt x="16028" y="550"/>
                    <a:pt x="16293" y="835"/>
                    <a:pt x="16578" y="835"/>
                  </a:cubicBezTo>
                  <a:cubicBezTo>
                    <a:pt x="17332" y="835"/>
                    <a:pt x="18330" y="815"/>
                    <a:pt x="19144" y="693"/>
                  </a:cubicBezTo>
                  <a:cubicBezTo>
                    <a:pt x="20631" y="489"/>
                    <a:pt x="22138" y="611"/>
                    <a:pt x="23645" y="611"/>
                  </a:cubicBezTo>
                  <a:cubicBezTo>
                    <a:pt x="23951" y="611"/>
                    <a:pt x="24419" y="469"/>
                    <a:pt x="24704" y="550"/>
                  </a:cubicBezTo>
                  <a:cubicBezTo>
                    <a:pt x="24867" y="611"/>
                    <a:pt x="25071" y="876"/>
                    <a:pt x="25274" y="754"/>
                  </a:cubicBezTo>
                  <a:cubicBezTo>
                    <a:pt x="25356" y="693"/>
                    <a:pt x="25376" y="347"/>
                    <a:pt x="25498" y="367"/>
                  </a:cubicBezTo>
                  <a:cubicBezTo>
                    <a:pt x="25763" y="428"/>
                    <a:pt x="25967" y="856"/>
                    <a:pt x="26252" y="795"/>
                  </a:cubicBezTo>
                  <a:cubicBezTo>
                    <a:pt x="26374" y="774"/>
                    <a:pt x="26394" y="408"/>
                    <a:pt x="26517" y="367"/>
                  </a:cubicBezTo>
                  <a:cubicBezTo>
                    <a:pt x="27963" y="82"/>
                    <a:pt x="29673" y="611"/>
                    <a:pt x="31180" y="428"/>
                  </a:cubicBezTo>
                  <a:cubicBezTo>
                    <a:pt x="34276" y="41"/>
                    <a:pt x="37290" y="0"/>
                    <a:pt x="40304" y="0"/>
                  </a:cubicBezTo>
                  <a:cubicBezTo>
                    <a:pt x="40589" y="0"/>
                    <a:pt x="40874" y="21"/>
                    <a:pt x="41159" y="4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a:off x="-3870025" y="1083525"/>
              <a:ext cx="803450" cy="40250"/>
            </a:xfrm>
            <a:custGeom>
              <a:avLst/>
              <a:gdLst/>
              <a:ahLst/>
              <a:cxnLst/>
              <a:rect l="l" t="t" r="r" b="b"/>
              <a:pathLst>
                <a:path w="32138" h="1610" fill="none" extrusionOk="0">
                  <a:moveTo>
                    <a:pt x="1" y="1569"/>
                  </a:moveTo>
                  <a:cubicBezTo>
                    <a:pt x="489" y="1589"/>
                    <a:pt x="999" y="1610"/>
                    <a:pt x="1508" y="1528"/>
                  </a:cubicBezTo>
                  <a:cubicBezTo>
                    <a:pt x="4115" y="1121"/>
                    <a:pt x="6782" y="1243"/>
                    <a:pt x="9410" y="876"/>
                  </a:cubicBezTo>
                  <a:cubicBezTo>
                    <a:pt x="11019" y="652"/>
                    <a:pt x="12668" y="937"/>
                    <a:pt x="14297" y="734"/>
                  </a:cubicBezTo>
                  <a:cubicBezTo>
                    <a:pt x="17474" y="347"/>
                    <a:pt x="20875" y="408"/>
                    <a:pt x="24012" y="408"/>
                  </a:cubicBezTo>
                  <a:cubicBezTo>
                    <a:pt x="25702" y="408"/>
                    <a:pt x="27515" y="1"/>
                    <a:pt x="29164" y="225"/>
                  </a:cubicBezTo>
                  <a:cubicBezTo>
                    <a:pt x="30081" y="347"/>
                    <a:pt x="31119" y="428"/>
                    <a:pt x="32138" y="428"/>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a:off x="-3938250" y="1666500"/>
              <a:ext cx="984700" cy="45850"/>
            </a:xfrm>
            <a:custGeom>
              <a:avLst/>
              <a:gdLst/>
              <a:ahLst/>
              <a:cxnLst/>
              <a:rect l="l" t="t" r="r" b="b"/>
              <a:pathLst>
                <a:path w="39388" h="1834" fill="none" extrusionOk="0">
                  <a:moveTo>
                    <a:pt x="1" y="1833"/>
                  </a:moveTo>
                  <a:cubicBezTo>
                    <a:pt x="489" y="1792"/>
                    <a:pt x="999" y="1731"/>
                    <a:pt x="1508" y="1650"/>
                  </a:cubicBezTo>
                  <a:cubicBezTo>
                    <a:pt x="2526" y="1467"/>
                    <a:pt x="3585" y="1711"/>
                    <a:pt x="4603" y="1548"/>
                  </a:cubicBezTo>
                  <a:cubicBezTo>
                    <a:pt x="7231" y="1141"/>
                    <a:pt x="9898" y="1243"/>
                    <a:pt x="12505" y="896"/>
                  </a:cubicBezTo>
                  <a:cubicBezTo>
                    <a:pt x="14134" y="672"/>
                    <a:pt x="15764" y="957"/>
                    <a:pt x="17393" y="754"/>
                  </a:cubicBezTo>
                  <a:cubicBezTo>
                    <a:pt x="20570" y="367"/>
                    <a:pt x="23971" y="428"/>
                    <a:pt x="27128" y="428"/>
                  </a:cubicBezTo>
                  <a:cubicBezTo>
                    <a:pt x="28798" y="428"/>
                    <a:pt x="30610" y="0"/>
                    <a:pt x="32260" y="245"/>
                  </a:cubicBezTo>
                  <a:cubicBezTo>
                    <a:pt x="33848" y="448"/>
                    <a:pt x="35763" y="550"/>
                    <a:pt x="37331" y="285"/>
                  </a:cubicBezTo>
                  <a:cubicBezTo>
                    <a:pt x="38003" y="163"/>
                    <a:pt x="38695" y="143"/>
                    <a:pt x="39388" y="143"/>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a:off x="-3914325" y="1152275"/>
              <a:ext cx="900200" cy="31575"/>
            </a:xfrm>
            <a:custGeom>
              <a:avLst/>
              <a:gdLst/>
              <a:ahLst/>
              <a:cxnLst/>
              <a:rect l="l" t="t" r="r" b="b"/>
              <a:pathLst>
                <a:path w="36008" h="1263" fill="none" extrusionOk="0">
                  <a:moveTo>
                    <a:pt x="1" y="1263"/>
                  </a:moveTo>
                  <a:cubicBezTo>
                    <a:pt x="4624" y="1161"/>
                    <a:pt x="9288" y="855"/>
                    <a:pt x="13870" y="468"/>
                  </a:cubicBezTo>
                  <a:cubicBezTo>
                    <a:pt x="15642" y="326"/>
                    <a:pt x="17597" y="244"/>
                    <a:pt x="19348" y="468"/>
                  </a:cubicBezTo>
                  <a:cubicBezTo>
                    <a:pt x="19796" y="530"/>
                    <a:pt x="20224" y="672"/>
                    <a:pt x="20672" y="611"/>
                  </a:cubicBezTo>
                  <a:cubicBezTo>
                    <a:pt x="23218" y="306"/>
                    <a:pt x="26008" y="0"/>
                    <a:pt x="28594" y="224"/>
                  </a:cubicBezTo>
                  <a:cubicBezTo>
                    <a:pt x="31038" y="448"/>
                    <a:pt x="33523" y="285"/>
                    <a:pt x="36007" y="22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a:off x="-3906675" y="1735725"/>
              <a:ext cx="918500" cy="31600"/>
            </a:xfrm>
            <a:custGeom>
              <a:avLst/>
              <a:gdLst/>
              <a:ahLst/>
              <a:cxnLst/>
              <a:rect l="l" t="t" r="r" b="b"/>
              <a:pathLst>
                <a:path w="36740" h="1264" fill="none" extrusionOk="0">
                  <a:moveTo>
                    <a:pt x="0" y="1264"/>
                  </a:moveTo>
                  <a:cubicBezTo>
                    <a:pt x="4644" y="1162"/>
                    <a:pt x="9328" y="836"/>
                    <a:pt x="13930" y="469"/>
                  </a:cubicBezTo>
                  <a:cubicBezTo>
                    <a:pt x="15702" y="327"/>
                    <a:pt x="17657" y="245"/>
                    <a:pt x="19429" y="469"/>
                  </a:cubicBezTo>
                  <a:cubicBezTo>
                    <a:pt x="19857" y="530"/>
                    <a:pt x="20305" y="673"/>
                    <a:pt x="20753" y="612"/>
                  </a:cubicBezTo>
                  <a:cubicBezTo>
                    <a:pt x="23278" y="306"/>
                    <a:pt x="26068" y="1"/>
                    <a:pt x="28655" y="245"/>
                  </a:cubicBezTo>
                  <a:cubicBezTo>
                    <a:pt x="31323" y="469"/>
                    <a:pt x="34052" y="245"/>
                    <a:pt x="36740" y="205"/>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3951475" y="1223550"/>
              <a:ext cx="977050" cy="31075"/>
            </a:xfrm>
            <a:custGeom>
              <a:avLst/>
              <a:gdLst/>
              <a:ahLst/>
              <a:cxnLst/>
              <a:rect l="l" t="t" r="r" b="b"/>
              <a:pathLst>
                <a:path w="39082" h="1243" fill="none" extrusionOk="0">
                  <a:moveTo>
                    <a:pt x="0" y="1243"/>
                  </a:moveTo>
                  <a:cubicBezTo>
                    <a:pt x="3361" y="1161"/>
                    <a:pt x="6741" y="876"/>
                    <a:pt x="10102" y="509"/>
                  </a:cubicBezTo>
                  <a:cubicBezTo>
                    <a:pt x="11833" y="346"/>
                    <a:pt x="13584" y="469"/>
                    <a:pt x="15315" y="285"/>
                  </a:cubicBezTo>
                  <a:cubicBezTo>
                    <a:pt x="16517" y="163"/>
                    <a:pt x="17739" y="346"/>
                    <a:pt x="18940" y="428"/>
                  </a:cubicBezTo>
                  <a:cubicBezTo>
                    <a:pt x="23176" y="652"/>
                    <a:pt x="27718" y="896"/>
                    <a:pt x="31893" y="326"/>
                  </a:cubicBezTo>
                  <a:cubicBezTo>
                    <a:pt x="34255" y="0"/>
                    <a:pt x="36679" y="0"/>
                    <a:pt x="39082"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a:off x="-3854750" y="1807525"/>
              <a:ext cx="820775" cy="26500"/>
            </a:xfrm>
            <a:custGeom>
              <a:avLst/>
              <a:gdLst/>
              <a:ahLst/>
              <a:cxnLst/>
              <a:rect l="l" t="t" r="r" b="b"/>
              <a:pathLst>
                <a:path w="32831" h="1060" fill="none" extrusionOk="0">
                  <a:moveTo>
                    <a:pt x="1" y="1060"/>
                  </a:moveTo>
                  <a:cubicBezTo>
                    <a:pt x="2200" y="917"/>
                    <a:pt x="4400" y="713"/>
                    <a:pt x="6599" y="489"/>
                  </a:cubicBezTo>
                  <a:cubicBezTo>
                    <a:pt x="8351" y="326"/>
                    <a:pt x="10082" y="449"/>
                    <a:pt x="11813" y="265"/>
                  </a:cubicBezTo>
                  <a:cubicBezTo>
                    <a:pt x="13035" y="143"/>
                    <a:pt x="14257" y="326"/>
                    <a:pt x="15458" y="408"/>
                  </a:cubicBezTo>
                  <a:cubicBezTo>
                    <a:pt x="19694" y="632"/>
                    <a:pt x="24215" y="876"/>
                    <a:pt x="28390" y="306"/>
                  </a:cubicBezTo>
                  <a:cubicBezTo>
                    <a:pt x="29857" y="102"/>
                    <a:pt x="31343" y="21"/>
                    <a:pt x="32830" y="0"/>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a:off x="-3975400" y="1282600"/>
              <a:ext cx="1026950" cy="43825"/>
            </a:xfrm>
            <a:custGeom>
              <a:avLst/>
              <a:gdLst/>
              <a:ahLst/>
              <a:cxnLst/>
              <a:rect l="l" t="t" r="r" b="b"/>
              <a:pathLst>
                <a:path w="41078" h="1753" fill="none" extrusionOk="0">
                  <a:moveTo>
                    <a:pt x="0" y="1569"/>
                  </a:moveTo>
                  <a:cubicBezTo>
                    <a:pt x="61" y="1569"/>
                    <a:pt x="143" y="1569"/>
                    <a:pt x="224" y="1569"/>
                  </a:cubicBezTo>
                  <a:cubicBezTo>
                    <a:pt x="1283" y="1569"/>
                    <a:pt x="2383" y="1752"/>
                    <a:pt x="3442" y="1630"/>
                  </a:cubicBezTo>
                  <a:cubicBezTo>
                    <a:pt x="6721" y="1243"/>
                    <a:pt x="10061" y="1019"/>
                    <a:pt x="13319" y="1019"/>
                  </a:cubicBezTo>
                  <a:cubicBezTo>
                    <a:pt x="15458" y="1019"/>
                    <a:pt x="17616" y="1060"/>
                    <a:pt x="19714" y="775"/>
                  </a:cubicBezTo>
                  <a:cubicBezTo>
                    <a:pt x="21282" y="571"/>
                    <a:pt x="22891" y="836"/>
                    <a:pt x="24439" y="632"/>
                  </a:cubicBezTo>
                  <a:cubicBezTo>
                    <a:pt x="27962" y="204"/>
                    <a:pt x="31567" y="754"/>
                    <a:pt x="35070" y="306"/>
                  </a:cubicBezTo>
                  <a:cubicBezTo>
                    <a:pt x="37065" y="62"/>
                    <a:pt x="39102" y="326"/>
                    <a:pt x="41077"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a:off x="-3785500" y="1871675"/>
              <a:ext cx="687350" cy="26000"/>
            </a:xfrm>
            <a:custGeom>
              <a:avLst/>
              <a:gdLst/>
              <a:ahLst/>
              <a:cxnLst/>
              <a:rect l="l" t="t" r="r" b="b"/>
              <a:pathLst>
                <a:path w="27494" h="1040" fill="none" extrusionOk="0">
                  <a:moveTo>
                    <a:pt x="27494" y="123"/>
                  </a:moveTo>
                  <a:cubicBezTo>
                    <a:pt x="24093" y="489"/>
                    <a:pt x="20631" y="1"/>
                    <a:pt x="17230" y="408"/>
                  </a:cubicBezTo>
                  <a:cubicBezTo>
                    <a:pt x="15662" y="612"/>
                    <a:pt x="14053" y="347"/>
                    <a:pt x="12505" y="550"/>
                  </a:cubicBezTo>
                  <a:cubicBezTo>
                    <a:pt x="10387" y="856"/>
                    <a:pt x="8228" y="795"/>
                    <a:pt x="6090" y="795"/>
                  </a:cubicBezTo>
                  <a:cubicBezTo>
                    <a:pt x="4094" y="795"/>
                    <a:pt x="2037" y="876"/>
                    <a:pt x="0" y="1039"/>
                  </a:cubicBezTo>
                  <a:cubicBezTo>
                    <a:pt x="0" y="1039"/>
                    <a:pt x="0" y="1039"/>
                    <a:pt x="0" y="1039"/>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a:off x="-3991700" y="1346750"/>
              <a:ext cx="1062600" cy="54500"/>
            </a:xfrm>
            <a:custGeom>
              <a:avLst/>
              <a:gdLst/>
              <a:ahLst/>
              <a:cxnLst/>
              <a:rect l="l" t="t" r="r" b="b"/>
              <a:pathLst>
                <a:path w="42504" h="2180" fill="none" extrusionOk="0">
                  <a:moveTo>
                    <a:pt x="0" y="2139"/>
                  </a:moveTo>
                  <a:lnTo>
                    <a:pt x="611" y="2139"/>
                  </a:lnTo>
                  <a:cubicBezTo>
                    <a:pt x="1446" y="2139"/>
                    <a:pt x="2261" y="2180"/>
                    <a:pt x="3076" y="2098"/>
                  </a:cubicBezTo>
                  <a:cubicBezTo>
                    <a:pt x="5723" y="1854"/>
                    <a:pt x="8391" y="1976"/>
                    <a:pt x="11018" y="1732"/>
                  </a:cubicBezTo>
                  <a:cubicBezTo>
                    <a:pt x="12708" y="1569"/>
                    <a:pt x="14440" y="1772"/>
                    <a:pt x="16130" y="1528"/>
                  </a:cubicBezTo>
                  <a:cubicBezTo>
                    <a:pt x="19429" y="1080"/>
                    <a:pt x="22789" y="775"/>
                    <a:pt x="26129" y="510"/>
                  </a:cubicBezTo>
                  <a:cubicBezTo>
                    <a:pt x="28655" y="286"/>
                    <a:pt x="31200" y="551"/>
                    <a:pt x="33726" y="265"/>
                  </a:cubicBezTo>
                  <a:cubicBezTo>
                    <a:pt x="36007" y="21"/>
                    <a:pt x="38532" y="41"/>
                    <a:pt x="40874" y="41"/>
                  </a:cubicBezTo>
                  <a:cubicBezTo>
                    <a:pt x="41424" y="41"/>
                    <a:pt x="41954" y="21"/>
                    <a:pt x="42503" y="1"/>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a:off x="-3656175" y="1938875"/>
              <a:ext cx="465875" cy="33125"/>
            </a:xfrm>
            <a:custGeom>
              <a:avLst/>
              <a:gdLst/>
              <a:ahLst/>
              <a:cxnLst/>
              <a:rect l="l" t="t" r="r" b="b"/>
              <a:pathLst>
                <a:path w="18635" h="1325" fill="none" extrusionOk="0">
                  <a:moveTo>
                    <a:pt x="18635" y="62"/>
                  </a:moveTo>
                  <a:lnTo>
                    <a:pt x="18635" y="62"/>
                  </a:lnTo>
                  <a:cubicBezTo>
                    <a:pt x="16782" y="103"/>
                    <a:pt x="14928" y="1"/>
                    <a:pt x="13075" y="164"/>
                  </a:cubicBezTo>
                  <a:cubicBezTo>
                    <a:pt x="9735" y="428"/>
                    <a:pt x="6375" y="734"/>
                    <a:pt x="3075" y="1182"/>
                  </a:cubicBezTo>
                  <a:cubicBezTo>
                    <a:pt x="2078" y="1325"/>
                    <a:pt x="1039" y="1304"/>
                    <a:pt x="0" y="130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3996275" y="1419550"/>
              <a:ext cx="1079400" cy="49925"/>
            </a:xfrm>
            <a:custGeom>
              <a:avLst/>
              <a:gdLst/>
              <a:ahLst/>
              <a:cxnLst/>
              <a:rect l="l" t="t" r="r" b="b"/>
              <a:pathLst>
                <a:path w="43176" h="1997" fill="none" extrusionOk="0">
                  <a:moveTo>
                    <a:pt x="0" y="1997"/>
                  </a:moveTo>
                  <a:cubicBezTo>
                    <a:pt x="4216" y="1936"/>
                    <a:pt x="8472" y="1447"/>
                    <a:pt x="12647" y="917"/>
                  </a:cubicBezTo>
                  <a:cubicBezTo>
                    <a:pt x="16659" y="429"/>
                    <a:pt x="20753" y="816"/>
                    <a:pt x="24785" y="306"/>
                  </a:cubicBezTo>
                  <a:cubicBezTo>
                    <a:pt x="25722" y="205"/>
                    <a:pt x="26699" y="490"/>
                    <a:pt x="27636" y="347"/>
                  </a:cubicBezTo>
                  <a:cubicBezTo>
                    <a:pt x="28817" y="184"/>
                    <a:pt x="30182" y="144"/>
                    <a:pt x="31343" y="347"/>
                  </a:cubicBezTo>
                  <a:cubicBezTo>
                    <a:pt x="32931" y="632"/>
                    <a:pt x="34846" y="490"/>
                    <a:pt x="36454" y="306"/>
                  </a:cubicBezTo>
                  <a:cubicBezTo>
                    <a:pt x="37758" y="164"/>
                    <a:pt x="39082" y="306"/>
                    <a:pt x="40385" y="123"/>
                  </a:cubicBezTo>
                  <a:cubicBezTo>
                    <a:pt x="41281" y="1"/>
                    <a:pt x="42238" y="164"/>
                    <a:pt x="43175" y="184"/>
                  </a:cubicBezTo>
                </a:path>
              </a:pathLst>
            </a:custGeom>
            <a:noFill/>
            <a:ln w="6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15"/>
          <p:cNvSpPr/>
          <p:nvPr/>
        </p:nvSpPr>
        <p:spPr>
          <a:xfrm rot="-660049">
            <a:off x="3857882" y="2933096"/>
            <a:ext cx="1428236" cy="2395672"/>
          </a:xfrm>
          <a:custGeom>
            <a:avLst/>
            <a:gdLst/>
            <a:ahLst/>
            <a:cxnLst/>
            <a:rect l="l" t="t" r="r" b="b"/>
            <a:pathLst>
              <a:path w="27620" h="46526" extrusionOk="0">
                <a:moveTo>
                  <a:pt x="6866" y="34890"/>
                </a:moveTo>
                <a:lnTo>
                  <a:pt x="6866" y="34890"/>
                </a:lnTo>
                <a:cubicBezTo>
                  <a:pt x="6901" y="34907"/>
                  <a:pt x="6918" y="34907"/>
                  <a:pt x="6954" y="34925"/>
                </a:cubicBezTo>
                <a:lnTo>
                  <a:pt x="6918" y="34960"/>
                </a:lnTo>
                <a:cubicBezTo>
                  <a:pt x="6901" y="34943"/>
                  <a:pt x="6883" y="34907"/>
                  <a:pt x="6866" y="34890"/>
                </a:cubicBezTo>
                <a:close/>
                <a:moveTo>
                  <a:pt x="6056" y="0"/>
                </a:moveTo>
                <a:cubicBezTo>
                  <a:pt x="5792" y="1039"/>
                  <a:pt x="5457" y="2007"/>
                  <a:pt x="5686" y="3415"/>
                </a:cubicBezTo>
                <a:cubicBezTo>
                  <a:pt x="5915" y="4806"/>
                  <a:pt x="6197" y="6126"/>
                  <a:pt x="6390" y="8062"/>
                </a:cubicBezTo>
                <a:cubicBezTo>
                  <a:pt x="6390" y="8784"/>
                  <a:pt x="6989" y="13361"/>
                  <a:pt x="7024" y="14083"/>
                </a:cubicBezTo>
                <a:cubicBezTo>
                  <a:pt x="7059" y="14963"/>
                  <a:pt x="7358" y="15808"/>
                  <a:pt x="7640" y="16670"/>
                </a:cubicBezTo>
                <a:cubicBezTo>
                  <a:pt x="7975" y="17621"/>
                  <a:pt x="8256" y="18589"/>
                  <a:pt x="8379" y="19593"/>
                </a:cubicBezTo>
                <a:cubicBezTo>
                  <a:pt x="8415" y="19857"/>
                  <a:pt x="8432" y="20121"/>
                  <a:pt x="8485" y="20385"/>
                </a:cubicBezTo>
                <a:cubicBezTo>
                  <a:pt x="8591" y="20913"/>
                  <a:pt x="8608" y="21441"/>
                  <a:pt x="8520" y="21951"/>
                </a:cubicBezTo>
                <a:cubicBezTo>
                  <a:pt x="8450" y="22391"/>
                  <a:pt x="8379" y="22814"/>
                  <a:pt x="8379" y="23254"/>
                </a:cubicBezTo>
                <a:cubicBezTo>
                  <a:pt x="8379" y="24275"/>
                  <a:pt x="8063" y="25190"/>
                  <a:pt x="7869" y="26159"/>
                </a:cubicBezTo>
                <a:cubicBezTo>
                  <a:pt x="7746" y="26722"/>
                  <a:pt x="7640" y="27285"/>
                  <a:pt x="7517" y="27848"/>
                </a:cubicBezTo>
                <a:cubicBezTo>
                  <a:pt x="7446" y="28218"/>
                  <a:pt x="7358" y="28605"/>
                  <a:pt x="7182" y="28957"/>
                </a:cubicBezTo>
                <a:cubicBezTo>
                  <a:pt x="7200" y="28535"/>
                  <a:pt x="7200" y="28113"/>
                  <a:pt x="7235" y="27708"/>
                </a:cubicBezTo>
                <a:cubicBezTo>
                  <a:pt x="7270" y="26933"/>
                  <a:pt x="7341" y="26159"/>
                  <a:pt x="7358" y="25402"/>
                </a:cubicBezTo>
                <a:cubicBezTo>
                  <a:pt x="7394" y="24451"/>
                  <a:pt x="7358" y="23518"/>
                  <a:pt x="7165" y="22550"/>
                </a:cubicBezTo>
                <a:cubicBezTo>
                  <a:pt x="6848" y="20895"/>
                  <a:pt x="6425" y="19276"/>
                  <a:pt x="5950" y="17639"/>
                </a:cubicBezTo>
                <a:cubicBezTo>
                  <a:pt x="5475" y="16037"/>
                  <a:pt x="4788" y="15368"/>
                  <a:pt x="4331" y="14400"/>
                </a:cubicBezTo>
                <a:cubicBezTo>
                  <a:pt x="3873" y="13431"/>
                  <a:pt x="2923" y="12639"/>
                  <a:pt x="2922" y="12639"/>
                </a:cubicBezTo>
                <a:lnTo>
                  <a:pt x="2922" y="12639"/>
                </a:lnTo>
                <a:cubicBezTo>
                  <a:pt x="2922" y="12639"/>
                  <a:pt x="3926" y="16107"/>
                  <a:pt x="4102" y="18325"/>
                </a:cubicBezTo>
                <a:cubicBezTo>
                  <a:pt x="4102" y="18343"/>
                  <a:pt x="4102" y="18360"/>
                  <a:pt x="4102" y="18378"/>
                </a:cubicBezTo>
                <a:cubicBezTo>
                  <a:pt x="4190" y="19469"/>
                  <a:pt x="4260" y="20578"/>
                  <a:pt x="4366" y="21687"/>
                </a:cubicBezTo>
                <a:cubicBezTo>
                  <a:pt x="4436" y="22462"/>
                  <a:pt x="4559" y="23236"/>
                  <a:pt x="4736" y="24011"/>
                </a:cubicBezTo>
                <a:cubicBezTo>
                  <a:pt x="4982" y="25014"/>
                  <a:pt x="5440" y="25947"/>
                  <a:pt x="5845" y="26915"/>
                </a:cubicBezTo>
                <a:cubicBezTo>
                  <a:pt x="6302" y="27989"/>
                  <a:pt x="6725" y="29116"/>
                  <a:pt x="6566" y="30278"/>
                </a:cubicBezTo>
                <a:cubicBezTo>
                  <a:pt x="6496" y="30806"/>
                  <a:pt x="6566" y="31352"/>
                  <a:pt x="6584" y="31897"/>
                </a:cubicBezTo>
                <a:cubicBezTo>
                  <a:pt x="6584" y="31950"/>
                  <a:pt x="6601" y="32020"/>
                  <a:pt x="6619" y="32073"/>
                </a:cubicBezTo>
                <a:cubicBezTo>
                  <a:pt x="7077" y="32901"/>
                  <a:pt x="6760" y="33728"/>
                  <a:pt x="6901" y="34555"/>
                </a:cubicBezTo>
                <a:cubicBezTo>
                  <a:pt x="6901" y="34573"/>
                  <a:pt x="6883" y="34608"/>
                  <a:pt x="6866" y="34626"/>
                </a:cubicBezTo>
                <a:cubicBezTo>
                  <a:pt x="6496" y="33816"/>
                  <a:pt x="6337" y="32953"/>
                  <a:pt x="6109" y="32126"/>
                </a:cubicBezTo>
                <a:cubicBezTo>
                  <a:pt x="5669" y="30471"/>
                  <a:pt x="5246" y="28817"/>
                  <a:pt x="4489" y="27232"/>
                </a:cubicBezTo>
                <a:cubicBezTo>
                  <a:pt x="4172" y="26563"/>
                  <a:pt x="3767" y="25947"/>
                  <a:pt x="3398" y="25314"/>
                </a:cubicBezTo>
                <a:cubicBezTo>
                  <a:pt x="3222" y="24997"/>
                  <a:pt x="2993" y="24680"/>
                  <a:pt x="2817" y="24363"/>
                </a:cubicBezTo>
                <a:cubicBezTo>
                  <a:pt x="2588" y="23941"/>
                  <a:pt x="2253" y="23571"/>
                  <a:pt x="1919" y="23184"/>
                </a:cubicBezTo>
                <a:cubicBezTo>
                  <a:pt x="1409" y="22656"/>
                  <a:pt x="0" y="21670"/>
                  <a:pt x="0" y="21670"/>
                </a:cubicBezTo>
                <a:lnTo>
                  <a:pt x="0" y="21670"/>
                </a:lnTo>
                <a:cubicBezTo>
                  <a:pt x="0" y="21670"/>
                  <a:pt x="1162" y="23571"/>
                  <a:pt x="1391" y="24345"/>
                </a:cubicBezTo>
                <a:lnTo>
                  <a:pt x="1409" y="24345"/>
                </a:lnTo>
                <a:cubicBezTo>
                  <a:pt x="1637" y="25102"/>
                  <a:pt x="1884" y="25859"/>
                  <a:pt x="2130" y="26616"/>
                </a:cubicBezTo>
                <a:cubicBezTo>
                  <a:pt x="2412" y="27549"/>
                  <a:pt x="2694" y="28465"/>
                  <a:pt x="2958" y="29380"/>
                </a:cubicBezTo>
                <a:cubicBezTo>
                  <a:pt x="3327" y="30595"/>
                  <a:pt x="3609" y="31827"/>
                  <a:pt x="4049" y="33024"/>
                </a:cubicBezTo>
                <a:cubicBezTo>
                  <a:pt x="4383" y="33957"/>
                  <a:pt x="4824" y="34872"/>
                  <a:pt x="5422" y="35735"/>
                </a:cubicBezTo>
                <a:cubicBezTo>
                  <a:pt x="6179" y="36844"/>
                  <a:pt x="6918" y="37953"/>
                  <a:pt x="7306" y="39220"/>
                </a:cubicBezTo>
                <a:cubicBezTo>
                  <a:pt x="7429" y="39590"/>
                  <a:pt x="7658" y="39960"/>
                  <a:pt x="7781" y="40347"/>
                </a:cubicBezTo>
                <a:cubicBezTo>
                  <a:pt x="7887" y="40699"/>
                  <a:pt x="7939" y="41069"/>
                  <a:pt x="7992" y="41421"/>
                </a:cubicBezTo>
                <a:cubicBezTo>
                  <a:pt x="8133" y="42512"/>
                  <a:pt x="8256" y="43586"/>
                  <a:pt x="8397" y="44660"/>
                </a:cubicBezTo>
                <a:cubicBezTo>
                  <a:pt x="8467" y="45153"/>
                  <a:pt x="8520" y="45628"/>
                  <a:pt x="8555" y="46103"/>
                </a:cubicBezTo>
                <a:lnTo>
                  <a:pt x="9506" y="46526"/>
                </a:lnTo>
                <a:cubicBezTo>
                  <a:pt x="9436" y="45927"/>
                  <a:pt x="9330" y="45329"/>
                  <a:pt x="9277" y="44730"/>
                </a:cubicBezTo>
                <a:cubicBezTo>
                  <a:pt x="9224" y="44202"/>
                  <a:pt x="9295" y="43656"/>
                  <a:pt x="9224" y="43128"/>
                </a:cubicBezTo>
                <a:cubicBezTo>
                  <a:pt x="9136" y="42477"/>
                  <a:pt x="9594" y="42019"/>
                  <a:pt x="9664" y="41438"/>
                </a:cubicBezTo>
                <a:cubicBezTo>
                  <a:pt x="9682" y="41350"/>
                  <a:pt x="9735" y="41262"/>
                  <a:pt x="9735" y="41174"/>
                </a:cubicBezTo>
                <a:cubicBezTo>
                  <a:pt x="9752" y="40400"/>
                  <a:pt x="10210" y="39872"/>
                  <a:pt x="10773" y="39414"/>
                </a:cubicBezTo>
                <a:cubicBezTo>
                  <a:pt x="11636" y="38675"/>
                  <a:pt x="12551" y="37970"/>
                  <a:pt x="13414" y="37231"/>
                </a:cubicBezTo>
                <a:cubicBezTo>
                  <a:pt x="13995" y="36721"/>
                  <a:pt x="14541" y="36157"/>
                  <a:pt x="15016" y="35576"/>
                </a:cubicBezTo>
                <a:cubicBezTo>
                  <a:pt x="15421" y="35066"/>
                  <a:pt x="15738" y="34485"/>
                  <a:pt x="16019" y="33904"/>
                </a:cubicBezTo>
                <a:cubicBezTo>
                  <a:pt x="16424" y="33129"/>
                  <a:pt x="16759" y="32320"/>
                  <a:pt x="17111" y="31510"/>
                </a:cubicBezTo>
                <a:cubicBezTo>
                  <a:pt x="17199" y="31281"/>
                  <a:pt x="17251" y="31035"/>
                  <a:pt x="17322" y="30788"/>
                </a:cubicBezTo>
                <a:cubicBezTo>
                  <a:pt x="17463" y="30366"/>
                  <a:pt x="17586" y="29943"/>
                  <a:pt x="17727" y="29433"/>
                </a:cubicBezTo>
                <a:lnTo>
                  <a:pt x="17727" y="29433"/>
                </a:lnTo>
                <a:cubicBezTo>
                  <a:pt x="17498" y="29644"/>
                  <a:pt x="17304" y="29785"/>
                  <a:pt x="17146" y="29943"/>
                </a:cubicBezTo>
                <a:cubicBezTo>
                  <a:pt x="16407" y="30577"/>
                  <a:pt x="15685" y="31211"/>
                  <a:pt x="14963" y="31862"/>
                </a:cubicBezTo>
                <a:cubicBezTo>
                  <a:pt x="14030" y="32689"/>
                  <a:pt x="13027" y="33499"/>
                  <a:pt x="12164" y="34397"/>
                </a:cubicBezTo>
                <a:cubicBezTo>
                  <a:pt x="11425" y="35154"/>
                  <a:pt x="10826" y="35999"/>
                  <a:pt x="10210" y="36844"/>
                </a:cubicBezTo>
                <a:cubicBezTo>
                  <a:pt x="9999" y="37108"/>
                  <a:pt x="9929" y="37460"/>
                  <a:pt x="9858" y="37794"/>
                </a:cubicBezTo>
                <a:cubicBezTo>
                  <a:pt x="9664" y="38587"/>
                  <a:pt x="9524" y="39396"/>
                  <a:pt x="9330" y="40206"/>
                </a:cubicBezTo>
                <a:cubicBezTo>
                  <a:pt x="9224" y="40628"/>
                  <a:pt x="9031" y="41016"/>
                  <a:pt x="8890" y="41421"/>
                </a:cubicBezTo>
                <a:cubicBezTo>
                  <a:pt x="8837" y="41614"/>
                  <a:pt x="8802" y="41808"/>
                  <a:pt x="8731" y="42054"/>
                </a:cubicBezTo>
                <a:cubicBezTo>
                  <a:pt x="8661" y="41632"/>
                  <a:pt x="8608" y="41262"/>
                  <a:pt x="8555" y="40893"/>
                </a:cubicBezTo>
                <a:cubicBezTo>
                  <a:pt x="8379" y="39942"/>
                  <a:pt x="8203" y="38974"/>
                  <a:pt x="8063" y="38006"/>
                </a:cubicBezTo>
                <a:cubicBezTo>
                  <a:pt x="7887" y="36879"/>
                  <a:pt x="7728" y="35735"/>
                  <a:pt x="7587" y="34591"/>
                </a:cubicBezTo>
                <a:cubicBezTo>
                  <a:pt x="7534" y="34133"/>
                  <a:pt x="7517" y="33658"/>
                  <a:pt x="7499" y="33182"/>
                </a:cubicBezTo>
                <a:cubicBezTo>
                  <a:pt x="7482" y="32848"/>
                  <a:pt x="7534" y="32531"/>
                  <a:pt x="7957" y="32408"/>
                </a:cubicBezTo>
                <a:cubicBezTo>
                  <a:pt x="8239" y="32337"/>
                  <a:pt x="8485" y="32161"/>
                  <a:pt x="8767" y="32056"/>
                </a:cubicBezTo>
                <a:cubicBezTo>
                  <a:pt x="9207" y="31897"/>
                  <a:pt x="9700" y="31792"/>
                  <a:pt x="10122" y="31580"/>
                </a:cubicBezTo>
                <a:cubicBezTo>
                  <a:pt x="11055" y="31087"/>
                  <a:pt x="11988" y="30577"/>
                  <a:pt x="12886" y="30031"/>
                </a:cubicBezTo>
                <a:cubicBezTo>
                  <a:pt x="13414" y="29697"/>
                  <a:pt x="13942" y="29310"/>
                  <a:pt x="14382" y="28887"/>
                </a:cubicBezTo>
                <a:cubicBezTo>
                  <a:pt x="14910" y="28377"/>
                  <a:pt x="15403" y="27848"/>
                  <a:pt x="15808" y="27268"/>
                </a:cubicBezTo>
                <a:cubicBezTo>
                  <a:pt x="16336" y="26511"/>
                  <a:pt x="16811" y="25718"/>
                  <a:pt x="17234" y="24909"/>
                </a:cubicBezTo>
                <a:cubicBezTo>
                  <a:pt x="17533" y="24363"/>
                  <a:pt x="17709" y="23747"/>
                  <a:pt x="17956" y="23166"/>
                </a:cubicBezTo>
                <a:cubicBezTo>
                  <a:pt x="18096" y="22796"/>
                  <a:pt x="18237" y="22444"/>
                  <a:pt x="18308" y="22039"/>
                </a:cubicBezTo>
                <a:lnTo>
                  <a:pt x="18308" y="22039"/>
                </a:lnTo>
                <a:cubicBezTo>
                  <a:pt x="18079" y="22163"/>
                  <a:pt x="17832" y="22268"/>
                  <a:pt x="17621" y="22427"/>
                </a:cubicBezTo>
                <a:cubicBezTo>
                  <a:pt x="16970" y="22902"/>
                  <a:pt x="16336" y="23412"/>
                  <a:pt x="15685" y="23888"/>
                </a:cubicBezTo>
                <a:cubicBezTo>
                  <a:pt x="14998" y="24416"/>
                  <a:pt x="14241" y="24838"/>
                  <a:pt x="13432" y="25208"/>
                </a:cubicBezTo>
                <a:cubicBezTo>
                  <a:pt x="12710" y="25525"/>
                  <a:pt x="11988" y="25877"/>
                  <a:pt x="11284" y="26229"/>
                </a:cubicBezTo>
                <a:cubicBezTo>
                  <a:pt x="11126" y="26299"/>
                  <a:pt x="10949" y="26352"/>
                  <a:pt x="10791" y="26458"/>
                </a:cubicBezTo>
                <a:cubicBezTo>
                  <a:pt x="10228" y="26810"/>
                  <a:pt x="9893" y="27356"/>
                  <a:pt x="9594" y="27901"/>
                </a:cubicBezTo>
                <a:cubicBezTo>
                  <a:pt x="9189" y="28588"/>
                  <a:pt x="8872" y="29310"/>
                  <a:pt x="8485" y="29996"/>
                </a:cubicBezTo>
                <a:cubicBezTo>
                  <a:pt x="8291" y="30331"/>
                  <a:pt x="8063" y="30647"/>
                  <a:pt x="7605" y="30876"/>
                </a:cubicBezTo>
                <a:cubicBezTo>
                  <a:pt x="7675" y="30489"/>
                  <a:pt x="7728" y="30137"/>
                  <a:pt x="7781" y="29802"/>
                </a:cubicBezTo>
                <a:cubicBezTo>
                  <a:pt x="8045" y="28517"/>
                  <a:pt x="8309" y="27232"/>
                  <a:pt x="8591" y="25965"/>
                </a:cubicBezTo>
                <a:cubicBezTo>
                  <a:pt x="8679" y="25525"/>
                  <a:pt x="8819" y="25102"/>
                  <a:pt x="8908" y="24662"/>
                </a:cubicBezTo>
                <a:cubicBezTo>
                  <a:pt x="8960" y="24363"/>
                  <a:pt x="9154" y="24205"/>
                  <a:pt x="9383" y="24046"/>
                </a:cubicBezTo>
                <a:cubicBezTo>
                  <a:pt x="9840" y="23712"/>
                  <a:pt x="10263" y="23342"/>
                  <a:pt x="10738" y="23008"/>
                </a:cubicBezTo>
                <a:cubicBezTo>
                  <a:pt x="11161" y="22726"/>
                  <a:pt x="11618" y="22462"/>
                  <a:pt x="12076" y="22233"/>
                </a:cubicBezTo>
                <a:cubicBezTo>
                  <a:pt x="13079" y="21740"/>
                  <a:pt x="14100" y="21265"/>
                  <a:pt x="15104" y="20772"/>
                </a:cubicBezTo>
                <a:cubicBezTo>
                  <a:pt x="16389" y="20156"/>
                  <a:pt x="17656" y="19540"/>
                  <a:pt x="18941" y="18924"/>
                </a:cubicBezTo>
                <a:cubicBezTo>
                  <a:pt x="19751" y="18536"/>
                  <a:pt x="20402" y="17973"/>
                  <a:pt x="21036" y="17374"/>
                </a:cubicBezTo>
                <a:cubicBezTo>
                  <a:pt x="21740" y="16723"/>
                  <a:pt x="22268" y="15966"/>
                  <a:pt x="22726" y="15156"/>
                </a:cubicBezTo>
                <a:cubicBezTo>
                  <a:pt x="23413" y="13995"/>
                  <a:pt x="23976" y="12780"/>
                  <a:pt x="24381" y="11477"/>
                </a:cubicBezTo>
                <a:cubicBezTo>
                  <a:pt x="24557" y="10914"/>
                  <a:pt x="24803" y="10368"/>
                  <a:pt x="24944" y="9752"/>
                </a:cubicBezTo>
                <a:lnTo>
                  <a:pt x="24944" y="9752"/>
                </a:lnTo>
                <a:cubicBezTo>
                  <a:pt x="24768" y="9893"/>
                  <a:pt x="24557" y="10034"/>
                  <a:pt x="24398" y="10210"/>
                </a:cubicBezTo>
                <a:cubicBezTo>
                  <a:pt x="23501" y="11161"/>
                  <a:pt x="22568" y="12093"/>
                  <a:pt x="21511" y="12903"/>
                </a:cubicBezTo>
                <a:cubicBezTo>
                  <a:pt x="21089" y="13238"/>
                  <a:pt x="20649" y="13519"/>
                  <a:pt x="20226" y="13819"/>
                </a:cubicBezTo>
                <a:cubicBezTo>
                  <a:pt x="19857" y="14083"/>
                  <a:pt x="19487" y="14347"/>
                  <a:pt x="19117" y="14593"/>
                </a:cubicBezTo>
                <a:cubicBezTo>
                  <a:pt x="18713" y="14857"/>
                  <a:pt x="18290" y="15121"/>
                  <a:pt x="17868" y="15385"/>
                </a:cubicBezTo>
                <a:cubicBezTo>
                  <a:pt x="17128" y="15825"/>
                  <a:pt x="16442" y="16318"/>
                  <a:pt x="15843" y="16899"/>
                </a:cubicBezTo>
                <a:cubicBezTo>
                  <a:pt x="15614" y="17128"/>
                  <a:pt x="15386" y="17374"/>
                  <a:pt x="15139" y="17586"/>
                </a:cubicBezTo>
                <a:cubicBezTo>
                  <a:pt x="14488" y="18149"/>
                  <a:pt x="14048" y="18871"/>
                  <a:pt x="13520" y="19522"/>
                </a:cubicBezTo>
                <a:cubicBezTo>
                  <a:pt x="13203" y="19927"/>
                  <a:pt x="12815" y="20261"/>
                  <a:pt x="12428" y="20614"/>
                </a:cubicBezTo>
                <a:cubicBezTo>
                  <a:pt x="12041" y="20983"/>
                  <a:pt x="11618" y="21318"/>
                  <a:pt x="11108" y="21546"/>
                </a:cubicBezTo>
                <a:cubicBezTo>
                  <a:pt x="10685" y="21740"/>
                  <a:pt x="10439" y="22110"/>
                  <a:pt x="10210" y="22497"/>
                </a:cubicBezTo>
                <a:cubicBezTo>
                  <a:pt x="10052" y="22779"/>
                  <a:pt x="9823" y="23025"/>
                  <a:pt x="9612" y="23272"/>
                </a:cubicBezTo>
                <a:cubicBezTo>
                  <a:pt x="9576" y="23324"/>
                  <a:pt x="9453" y="23342"/>
                  <a:pt x="9295" y="23430"/>
                </a:cubicBezTo>
                <a:cubicBezTo>
                  <a:pt x="9541" y="22673"/>
                  <a:pt x="9752" y="21987"/>
                  <a:pt x="9999" y="21335"/>
                </a:cubicBezTo>
                <a:cubicBezTo>
                  <a:pt x="10281" y="20525"/>
                  <a:pt x="10580" y="19733"/>
                  <a:pt x="10897" y="18959"/>
                </a:cubicBezTo>
                <a:cubicBezTo>
                  <a:pt x="11073" y="18536"/>
                  <a:pt x="11284" y="18131"/>
                  <a:pt x="11460" y="17727"/>
                </a:cubicBezTo>
                <a:cubicBezTo>
                  <a:pt x="11865" y="16741"/>
                  <a:pt x="12375" y="15790"/>
                  <a:pt x="12956" y="14892"/>
                </a:cubicBezTo>
                <a:cubicBezTo>
                  <a:pt x="13273" y="14417"/>
                  <a:pt x="13625" y="13942"/>
                  <a:pt x="14048" y="13555"/>
                </a:cubicBezTo>
                <a:cubicBezTo>
                  <a:pt x="14435" y="13220"/>
                  <a:pt x="14945" y="12991"/>
                  <a:pt x="15403" y="12710"/>
                </a:cubicBezTo>
                <a:cubicBezTo>
                  <a:pt x="16459" y="12093"/>
                  <a:pt x="17639" y="11689"/>
                  <a:pt x="18783" y="11196"/>
                </a:cubicBezTo>
                <a:cubicBezTo>
                  <a:pt x="20561" y="10439"/>
                  <a:pt x="22198" y="9541"/>
                  <a:pt x="23624" y="8326"/>
                </a:cubicBezTo>
                <a:cubicBezTo>
                  <a:pt x="24046" y="7957"/>
                  <a:pt x="24416" y="7552"/>
                  <a:pt x="24750" y="7112"/>
                </a:cubicBezTo>
                <a:cubicBezTo>
                  <a:pt x="25613" y="6056"/>
                  <a:pt x="27409" y="2993"/>
                  <a:pt x="27620" y="634"/>
                </a:cubicBezTo>
                <a:lnTo>
                  <a:pt x="27620" y="634"/>
                </a:lnTo>
                <a:cubicBezTo>
                  <a:pt x="26581" y="1021"/>
                  <a:pt x="25877" y="2007"/>
                  <a:pt x="24610" y="3063"/>
                </a:cubicBezTo>
                <a:cubicBezTo>
                  <a:pt x="23342" y="4137"/>
                  <a:pt x="23008" y="4859"/>
                  <a:pt x="22092" y="5915"/>
                </a:cubicBezTo>
                <a:cubicBezTo>
                  <a:pt x="21705" y="6390"/>
                  <a:pt x="21318" y="6830"/>
                  <a:pt x="20878" y="7253"/>
                </a:cubicBezTo>
                <a:cubicBezTo>
                  <a:pt x="20420" y="7728"/>
                  <a:pt x="19892" y="8133"/>
                  <a:pt x="19346" y="8520"/>
                </a:cubicBezTo>
                <a:cubicBezTo>
                  <a:pt x="18519" y="9101"/>
                  <a:pt x="17727" y="9699"/>
                  <a:pt x="17111" y="10492"/>
                </a:cubicBezTo>
                <a:cubicBezTo>
                  <a:pt x="16759" y="10949"/>
                  <a:pt x="16266" y="11249"/>
                  <a:pt x="15632" y="11530"/>
                </a:cubicBezTo>
                <a:cubicBezTo>
                  <a:pt x="15808" y="11231"/>
                  <a:pt x="15931" y="11002"/>
                  <a:pt x="16090" y="10791"/>
                </a:cubicBezTo>
                <a:cubicBezTo>
                  <a:pt x="16829" y="9735"/>
                  <a:pt x="17375" y="8590"/>
                  <a:pt x="17938" y="7464"/>
                </a:cubicBezTo>
                <a:cubicBezTo>
                  <a:pt x="18079" y="7165"/>
                  <a:pt x="18308" y="6971"/>
                  <a:pt x="18501" y="6742"/>
                </a:cubicBezTo>
                <a:cubicBezTo>
                  <a:pt x="18977" y="6179"/>
                  <a:pt x="19417" y="5598"/>
                  <a:pt x="19910" y="5052"/>
                </a:cubicBezTo>
                <a:cubicBezTo>
                  <a:pt x="19927" y="5035"/>
                  <a:pt x="19945" y="4999"/>
                  <a:pt x="19980" y="4982"/>
                </a:cubicBezTo>
                <a:cubicBezTo>
                  <a:pt x="20350" y="4542"/>
                  <a:pt x="22022" y="1655"/>
                  <a:pt x="22180" y="387"/>
                </a:cubicBezTo>
                <a:lnTo>
                  <a:pt x="22180" y="387"/>
                </a:lnTo>
                <a:cubicBezTo>
                  <a:pt x="21265" y="757"/>
                  <a:pt x="20244" y="1391"/>
                  <a:pt x="19663" y="2359"/>
                </a:cubicBezTo>
                <a:cubicBezTo>
                  <a:pt x="19065" y="3345"/>
                  <a:pt x="18889" y="3750"/>
                  <a:pt x="18607" y="4366"/>
                </a:cubicBezTo>
                <a:cubicBezTo>
                  <a:pt x="18589" y="4366"/>
                  <a:pt x="18589" y="4383"/>
                  <a:pt x="18589" y="4383"/>
                </a:cubicBezTo>
                <a:cubicBezTo>
                  <a:pt x="18572" y="4418"/>
                  <a:pt x="18554" y="4454"/>
                  <a:pt x="18554" y="4489"/>
                </a:cubicBezTo>
                <a:cubicBezTo>
                  <a:pt x="18537" y="4542"/>
                  <a:pt x="18501" y="4594"/>
                  <a:pt x="18484" y="4647"/>
                </a:cubicBezTo>
                <a:cubicBezTo>
                  <a:pt x="18413" y="4823"/>
                  <a:pt x="18325" y="4999"/>
                  <a:pt x="18255" y="5175"/>
                </a:cubicBezTo>
                <a:cubicBezTo>
                  <a:pt x="18220" y="5140"/>
                  <a:pt x="18184" y="5087"/>
                  <a:pt x="18167" y="5052"/>
                </a:cubicBezTo>
                <a:cubicBezTo>
                  <a:pt x="18096" y="4947"/>
                  <a:pt x="18184" y="4559"/>
                  <a:pt x="18167" y="4172"/>
                </a:cubicBezTo>
                <a:cubicBezTo>
                  <a:pt x="18167" y="3785"/>
                  <a:pt x="18132" y="3485"/>
                  <a:pt x="18044" y="2570"/>
                </a:cubicBezTo>
                <a:cubicBezTo>
                  <a:pt x="17956" y="1672"/>
                  <a:pt x="17586" y="1144"/>
                  <a:pt x="16917" y="581"/>
                </a:cubicBezTo>
                <a:lnTo>
                  <a:pt x="16917" y="581"/>
                </a:lnTo>
                <a:cubicBezTo>
                  <a:pt x="16987" y="1479"/>
                  <a:pt x="17181" y="3133"/>
                  <a:pt x="17269" y="3767"/>
                </a:cubicBezTo>
                <a:cubicBezTo>
                  <a:pt x="17322" y="4154"/>
                  <a:pt x="17375" y="4524"/>
                  <a:pt x="17428" y="4911"/>
                </a:cubicBezTo>
                <a:cubicBezTo>
                  <a:pt x="17551" y="5827"/>
                  <a:pt x="17392" y="6672"/>
                  <a:pt x="16917" y="7429"/>
                </a:cubicBezTo>
                <a:cubicBezTo>
                  <a:pt x="16811" y="7587"/>
                  <a:pt x="16759" y="7763"/>
                  <a:pt x="16671" y="7922"/>
                </a:cubicBezTo>
                <a:cubicBezTo>
                  <a:pt x="16336" y="8538"/>
                  <a:pt x="15984" y="9154"/>
                  <a:pt x="15667" y="9770"/>
                </a:cubicBezTo>
                <a:cubicBezTo>
                  <a:pt x="15509" y="10087"/>
                  <a:pt x="15386" y="10421"/>
                  <a:pt x="15227" y="10738"/>
                </a:cubicBezTo>
                <a:cubicBezTo>
                  <a:pt x="15016" y="11125"/>
                  <a:pt x="14769" y="11495"/>
                  <a:pt x="14470" y="11865"/>
                </a:cubicBezTo>
                <a:cubicBezTo>
                  <a:pt x="14453" y="11759"/>
                  <a:pt x="14417" y="11671"/>
                  <a:pt x="14435" y="11583"/>
                </a:cubicBezTo>
                <a:cubicBezTo>
                  <a:pt x="14664" y="10016"/>
                  <a:pt x="14611" y="8414"/>
                  <a:pt x="14347" y="6812"/>
                </a:cubicBezTo>
                <a:cubicBezTo>
                  <a:pt x="13731" y="2975"/>
                  <a:pt x="10879" y="1268"/>
                  <a:pt x="10879" y="1267"/>
                </a:cubicBezTo>
                <a:lnTo>
                  <a:pt x="10879" y="1267"/>
                </a:lnTo>
                <a:cubicBezTo>
                  <a:pt x="10879" y="1268"/>
                  <a:pt x="10597" y="3222"/>
                  <a:pt x="11442" y="5316"/>
                </a:cubicBezTo>
                <a:cubicBezTo>
                  <a:pt x="11847" y="6355"/>
                  <a:pt x="12270" y="7393"/>
                  <a:pt x="12551" y="8467"/>
                </a:cubicBezTo>
                <a:cubicBezTo>
                  <a:pt x="12745" y="9189"/>
                  <a:pt x="12974" y="9911"/>
                  <a:pt x="13220" y="10615"/>
                </a:cubicBezTo>
                <a:cubicBezTo>
                  <a:pt x="13379" y="11108"/>
                  <a:pt x="13396" y="11601"/>
                  <a:pt x="13396" y="12076"/>
                </a:cubicBezTo>
                <a:cubicBezTo>
                  <a:pt x="13396" y="12358"/>
                  <a:pt x="13449" y="12622"/>
                  <a:pt x="13432" y="12886"/>
                </a:cubicBezTo>
                <a:cubicBezTo>
                  <a:pt x="13432" y="13291"/>
                  <a:pt x="13132" y="13555"/>
                  <a:pt x="12921" y="13854"/>
                </a:cubicBezTo>
                <a:cubicBezTo>
                  <a:pt x="12622" y="14294"/>
                  <a:pt x="12287" y="14699"/>
                  <a:pt x="12041" y="15156"/>
                </a:cubicBezTo>
                <a:cubicBezTo>
                  <a:pt x="11601" y="15949"/>
                  <a:pt x="11178" y="16741"/>
                  <a:pt x="10809" y="17568"/>
                </a:cubicBezTo>
                <a:cubicBezTo>
                  <a:pt x="10298" y="18712"/>
                  <a:pt x="9858" y="19874"/>
                  <a:pt x="9400" y="21036"/>
                </a:cubicBezTo>
                <a:cubicBezTo>
                  <a:pt x="9312" y="21247"/>
                  <a:pt x="9242" y="21476"/>
                  <a:pt x="9136" y="21793"/>
                </a:cubicBezTo>
                <a:cubicBezTo>
                  <a:pt x="8996" y="21212"/>
                  <a:pt x="9207" y="20807"/>
                  <a:pt x="9330" y="20385"/>
                </a:cubicBezTo>
                <a:cubicBezTo>
                  <a:pt x="9770" y="18853"/>
                  <a:pt x="10175" y="17304"/>
                  <a:pt x="10263" y="15685"/>
                </a:cubicBezTo>
                <a:cubicBezTo>
                  <a:pt x="10333" y="14523"/>
                  <a:pt x="10263" y="13343"/>
                  <a:pt x="10228" y="12164"/>
                </a:cubicBezTo>
                <a:cubicBezTo>
                  <a:pt x="10193" y="10580"/>
                  <a:pt x="9717" y="9013"/>
                  <a:pt x="9260" y="7446"/>
                </a:cubicBezTo>
                <a:cubicBezTo>
                  <a:pt x="9224" y="7323"/>
                  <a:pt x="9189" y="7200"/>
                  <a:pt x="9154" y="7077"/>
                </a:cubicBezTo>
                <a:cubicBezTo>
                  <a:pt x="8960" y="6372"/>
                  <a:pt x="8890" y="6073"/>
                  <a:pt x="8679" y="5158"/>
                </a:cubicBezTo>
                <a:cubicBezTo>
                  <a:pt x="8432" y="4137"/>
                  <a:pt x="7235" y="757"/>
                  <a:pt x="60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3">
  <p:cSld name="CUSTOM_2_1_1_1_1_1_1">
    <p:spTree>
      <p:nvGrpSpPr>
        <p:cNvPr id="1" name="Shape 307"/>
        <p:cNvGrpSpPr/>
        <p:nvPr/>
      </p:nvGrpSpPr>
      <p:grpSpPr>
        <a:xfrm>
          <a:off x="0" y="0"/>
          <a:ext cx="0" cy="0"/>
          <a:chOff x="0" y="0"/>
          <a:chExt cx="0" cy="0"/>
        </a:xfrm>
      </p:grpSpPr>
      <p:pic>
        <p:nvPicPr>
          <p:cNvPr id="308" name="Google Shape;308;p21"/>
          <p:cNvPicPr preferRelativeResize="0"/>
          <p:nvPr/>
        </p:nvPicPr>
        <p:blipFill>
          <a:blip r:embed="rId2">
            <a:alphaModFix amt="81000"/>
          </a:blip>
          <a:stretch>
            <a:fillRect/>
          </a:stretch>
        </p:blipFill>
        <p:spPr>
          <a:xfrm rot="-1041984">
            <a:off x="-654251" y="563373"/>
            <a:ext cx="3727039" cy="5143499"/>
          </a:xfrm>
          <a:prstGeom prst="rect">
            <a:avLst/>
          </a:prstGeom>
          <a:noFill/>
          <a:ln>
            <a:noFill/>
          </a:ln>
        </p:spPr>
      </p:pic>
      <p:pic>
        <p:nvPicPr>
          <p:cNvPr id="309" name="Google Shape;309;p21"/>
          <p:cNvPicPr preferRelativeResize="0"/>
          <p:nvPr/>
        </p:nvPicPr>
        <p:blipFill>
          <a:blip r:embed="rId3">
            <a:alphaModFix amt="81000"/>
          </a:blip>
          <a:stretch>
            <a:fillRect/>
          </a:stretch>
        </p:blipFill>
        <p:spPr>
          <a:xfrm rot="10800000">
            <a:off x="7905433" y="-972375"/>
            <a:ext cx="2240844" cy="1989737"/>
          </a:xfrm>
          <a:prstGeom prst="rect">
            <a:avLst/>
          </a:prstGeom>
          <a:noFill/>
          <a:ln>
            <a:noFill/>
          </a:ln>
        </p:spPr>
      </p:pic>
      <p:sp>
        <p:nvSpPr>
          <p:cNvPr id="310" name="Google Shape;310;p21"/>
          <p:cNvSpPr txBox="1">
            <a:spLocks noGrp="1"/>
          </p:cNvSpPr>
          <p:nvPr>
            <p:ph type="title"/>
          </p:nvPr>
        </p:nvSpPr>
        <p:spPr>
          <a:xfrm>
            <a:off x="4903073" y="1285800"/>
            <a:ext cx="35067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11" name="Google Shape;311;p21"/>
          <p:cNvSpPr txBox="1">
            <a:spLocks noGrp="1"/>
          </p:cNvSpPr>
          <p:nvPr>
            <p:ph type="subTitle" idx="1"/>
          </p:nvPr>
        </p:nvSpPr>
        <p:spPr>
          <a:xfrm>
            <a:off x="4903050" y="2397325"/>
            <a:ext cx="3506700" cy="16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52"/>
        <p:cNvGrpSpPr/>
        <p:nvPr/>
      </p:nvGrpSpPr>
      <p:grpSpPr>
        <a:xfrm>
          <a:off x="0" y="0"/>
          <a:ext cx="0" cy="0"/>
          <a:chOff x="0" y="0"/>
          <a:chExt cx="0" cy="0"/>
        </a:xfrm>
      </p:grpSpPr>
      <p:pic>
        <p:nvPicPr>
          <p:cNvPr id="453" name="Google Shape;453;p28"/>
          <p:cNvPicPr preferRelativeResize="0"/>
          <p:nvPr/>
        </p:nvPicPr>
        <p:blipFill>
          <a:blip r:embed="rId2">
            <a:alphaModFix amt="81000"/>
          </a:blip>
          <a:stretch>
            <a:fillRect/>
          </a:stretch>
        </p:blipFill>
        <p:spPr>
          <a:xfrm rot="-1041984">
            <a:off x="-654251" y="563373"/>
            <a:ext cx="3727039" cy="5143499"/>
          </a:xfrm>
          <a:prstGeom prst="rect">
            <a:avLst/>
          </a:prstGeom>
          <a:noFill/>
          <a:ln>
            <a:noFill/>
          </a:ln>
        </p:spPr>
      </p:pic>
      <p:pic>
        <p:nvPicPr>
          <p:cNvPr id="454" name="Google Shape;454;p28"/>
          <p:cNvPicPr preferRelativeResize="0"/>
          <p:nvPr/>
        </p:nvPicPr>
        <p:blipFill>
          <a:blip r:embed="rId3">
            <a:alphaModFix amt="81000"/>
          </a:blip>
          <a:stretch>
            <a:fillRect/>
          </a:stretch>
        </p:blipFill>
        <p:spPr>
          <a:xfrm rot="10800000">
            <a:off x="7905433" y="-972375"/>
            <a:ext cx="2240844" cy="198973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455"/>
        <p:cNvGrpSpPr/>
        <p:nvPr/>
      </p:nvGrpSpPr>
      <p:grpSpPr>
        <a:xfrm>
          <a:off x="0" y="0"/>
          <a:ext cx="0" cy="0"/>
          <a:chOff x="0" y="0"/>
          <a:chExt cx="0" cy="0"/>
        </a:xfrm>
      </p:grpSpPr>
      <p:pic>
        <p:nvPicPr>
          <p:cNvPr id="456" name="Google Shape;456;p29"/>
          <p:cNvPicPr preferRelativeResize="0"/>
          <p:nvPr/>
        </p:nvPicPr>
        <p:blipFill>
          <a:blip r:embed="rId2">
            <a:alphaModFix amt="81000"/>
          </a:blip>
          <a:stretch>
            <a:fillRect/>
          </a:stretch>
        </p:blipFill>
        <p:spPr>
          <a:xfrm rot="-9816175">
            <a:off x="5946088" y="-591994"/>
            <a:ext cx="3727038" cy="5143502"/>
          </a:xfrm>
          <a:prstGeom prst="rect">
            <a:avLst/>
          </a:prstGeom>
          <a:noFill/>
          <a:ln>
            <a:noFill/>
          </a:ln>
        </p:spPr>
      </p:pic>
      <p:pic>
        <p:nvPicPr>
          <p:cNvPr id="457" name="Google Shape;457;p29"/>
          <p:cNvPicPr preferRelativeResize="0"/>
          <p:nvPr/>
        </p:nvPicPr>
        <p:blipFill>
          <a:blip r:embed="rId3">
            <a:alphaModFix amt="88000"/>
          </a:blip>
          <a:stretch>
            <a:fillRect/>
          </a:stretch>
        </p:blipFill>
        <p:spPr>
          <a:xfrm>
            <a:off x="-653300" y="3952662"/>
            <a:ext cx="2614985" cy="222478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25"/>
            <a:ext cx="7717500" cy="47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1pPr>
            <a:lvl2pPr lvl="1"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2pPr>
            <a:lvl3pPr lvl="2"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3pPr>
            <a:lvl4pPr lvl="3"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4pPr>
            <a:lvl5pPr lvl="4"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5pPr>
            <a:lvl6pPr lvl="5"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6pPr>
            <a:lvl7pPr lvl="6"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7pPr>
            <a:lvl8pPr lvl="7"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8pPr>
            <a:lvl9pPr lvl="8" algn="ctr">
              <a:spcBef>
                <a:spcPts val="0"/>
              </a:spcBef>
              <a:spcAft>
                <a:spcPts val="0"/>
              </a:spcAft>
              <a:buClr>
                <a:schemeClr val="dk1"/>
              </a:buClr>
              <a:buSzPts val="3600"/>
              <a:buFont typeface="Sacramento"/>
              <a:buNone/>
              <a:defRPr sz="3600">
                <a:solidFill>
                  <a:schemeClr val="dk1"/>
                </a:solidFill>
                <a:latin typeface="Sacramento"/>
                <a:ea typeface="Sacramento"/>
                <a:cs typeface="Sacramento"/>
                <a:sym typeface="Sacramento"/>
              </a:defRPr>
            </a:lvl9pPr>
          </a:lstStyle>
          <a:p>
            <a:endParaRPr/>
          </a:p>
        </p:txBody>
      </p:sp>
      <p:sp>
        <p:nvSpPr>
          <p:cNvPr id="7" name="Google Shape;7;p1"/>
          <p:cNvSpPr txBox="1">
            <a:spLocks noGrp="1"/>
          </p:cNvSpPr>
          <p:nvPr>
            <p:ph type="body" idx="1"/>
          </p:nvPr>
        </p:nvSpPr>
        <p:spPr>
          <a:xfrm>
            <a:off x="1073700" y="1449800"/>
            <a:ext cx="6996600" cy="3327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1pPr>
            <a:lvl2pPr marL="914400" lvl="1" indent="-317500">
              <a:lnSpc>
                <a:spcPct val="100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2pPr>
            <a:lvl3pPr marL="1371600" lvl="2" indent="-317500">
              <a:lnSpc>
                <a:spcPct val="100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3pPr>
            <a:lvl4pPr marL="1828800" lvl="3" indent="-317500">
              <a:lnSpc>
                <a:spcPct val="100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4pPr>
            <a:lvl5pPr marL="2286000" lvl="4" indent="-317500">
              <a:lnSpc>
                <a:spcPct val="100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5pPr>
            <a:lvl6pPr marL="2743200" lvl="5" indent="-317500">
              <a:lnSpc>
                <a:spcPct val="100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6pPr>
            <a:lvl7pPr marL="3200400" lvl="6" indent="-317500">
              <a:lnSpc>
                <a:spcPct val="100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7pPr>
            <a:lvl8pPr marL="3657600" lvl="7" indent="-317500">
              <a:lnSpc>
                <a:spcPct val="100000"/>
              </a:lnSpc>
              <a:spcBef>
                <a:spcPts val="1600"/>
              </a:spcBef>
              <a:spcAft>
                <a:spcPts val="0"/>
              </a:spcAft>
              <a:buClr>
                <a:schemeClr val="dk1"/>
              </a:buClr>
              <a:buSzPts val="1400"/>
              <a:buFont typeface="Josefin Slab"/>
              <a:buChar char="○"/>
              <a:defRPr>
                <a:solidFill>
                  <a:schemeClr val="dk1"/>
                </a:solidFill>
                <a:latin typeface="Josefin Slab"/>
                <a:ea typeface="Josefin Slab"/>
                <a:cs typeface="Josefin Slab"/>
                <a:sym typeface="Josefin Slab"/>
              </a:defRPr>
            </a:lvl8pPr>
            <a:lvl9pPr marL="4114800" lvl="8" indent="-317500">
              <a:lnSpc>
                <a:spcPct val="100000"/>
              </a:lnSpc>
              <a:spcBef>
                <a:spcPts val="1600"/>
              </a:spcBef>
              <a:spcAft>
                <a:spcPts val="1600"/>
              </a:spcAft>
              <a:buClr>
                <a:schemeClr val="dk1"/>
              </a:buClr>
              <a:buSzPts val="1400"/>
              <a:buFont typeface="Josefin Slab"/>
              <a:buChar char="■"/>
              <a:defRPr>
                <a:solidFill>
                  <a:schemeClr val="dk1"/>
                </a:solidFill>
                <a:latin typeface="Josefin Slab"/>
                <a:ea typeface="Josefin Slab"/>
                <a:cs typeface="Josefin Slab"/>
                <a:sym typeface="Josefin Sla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61" r:id="rId6"/>
    <p:sldLayoutId id="2147483667" r:id="rId7"/>
    <p:sldLayoutId id="2147483674" r:id="rId8"/>
    <p:sldLayoutId id="214748367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teacherspayteachers.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education.com/" TargetMode="External"/><Relationship Id="rId4" Type="http://schemas.openxmlformats.org/officeDocument/2006/relationships/hyperlink" Target="https://www.twinkl.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cxnSp>
        <p:nvCxnSpPr>
          <p:cNvPr id="468" name="Google Shape;468;p33"/>
          <p:cNvCxnSpPr/>
          <p:nvPr/>
        </p:nvCxnSpPr>
        <p:spPr>
          <a:xfrm>
            <a:off x="1854738" y="3453100"/>
            <a:ext cx="1753800" cy="0"/>
          </a:xfrm>
          <a:prstGeom prst="straightConnector1">
            <a:avLst/>
          </a:prstGeom>
          <a:noFill/>
          <a:ln w="9525" cap="flat" cmpd="sng">
            <a:solidFill>
              <a:schemeClr val="dk1"/>
            </a:solidFill>
            <a:prstDash val="solid"/>
            <a:round/>
            <a:headEnd type="none" w="med" len="med"/>
            <a:tailEnd type="none" w="med" len="med"/>
          </a:ln>
        </p:spPr>
      </p:cxnSp>
      <p:cxnSp>
        <p:nvCxnSpPr>
          <p:cNvPr id="469" name="Google Shape;469;p33"/>
          <p:cNvCxnSpPr/>
          <p:nvPr/>
        </p:nvCxnSpPr>
        <p:spPr>
          <a:xfrm>
            <a:off x="5535463" y="3453100"/>
            <a:ext cx="1753800" cy="0"/>
          </a:xfrm>
          <a:prstGeom prst="straightConnector1">
            <a:avLst/>
          </a:prstGeom>
          <a:noFill/>
          <a:ln w="9525" cap="flat" cmpd="sng">
            <a:solidFill>
              <a:schemeClr val="dk1"/>
            </a:solidFill>
            <a:prstDash val="solid"/>
            <a:round/>
            <a:headEnd type="none" w="med" len="med"/>
            <a:tailEnd type="none" w="med" len="med"/>
          </a:ln>
        </p:spPr>
      </p:cxnSp>
      <p:sp>
        <p:nvSpPr>
          <p:cNvPr id="470" name="Google Shape;470;p33"/>
          <p:cNvSpPr txBox="1">
            <a:spLocks noGrp="1"/>
          </p:cNvSpPr>
          <p:nvPr>
            <p:ph type="ctrTitle"/>
          </p:nvPr>
        </p:nvSpPr>
        <p:spPr>
          <a:xfrm>
            <a:off x="1601850" y="1040875"/>
            <a:ext cx="5940300" cy="229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900" dirty="0">
                <a:solidFill>
                  <a:schemeClr val="accent2"/>
                </a:solidFill>
              </a:rPr>
              <a:t>Barkha’s </a:t>
            </a:r>
            <a:br>
              <a:rPr lang="en" sz="9900" dirty="0">
                <a:solidFill>
                  <a:schemeClr val="accent2"/>
                </a:solidFill>
              </a:rPr>
            </a:br>
            <a:r>
              <a:rPr lang="en" sz="9900" dirty="0">
                <a:solidFill>
                  <a:schemeClr val="accent2"/>
                </a:solidFill>
              </a:rPr>
              <a:t>Tool Box </a:t>
            </a:r>
            <a:endParaRPr dirty="0"/>
          </a:p>
        </p:txBody>
      </p:sp>
      <p:sp>
        <p:nvSpPr>
          <p:cNvPr id="471" name="Google Shape;471;p33"/>
          <p:cNvSpPr txBox="1">
            <a:spLocks noGrp="1"/>
          </p:cNvSpPr>
          <p:nvPr>
            <p:ph type="subTitle" idx="1"/>
          </p:nvPr>
        </p:nvSpPr>
        <p:spPr>
          <a:xfrm>
            <a:off x="2214450" y="3673359"/>
            <a:ext cx="4715100" cy="3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Here is where your presentation begins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3"/>
          <p:cNvSpPr txBox="1">
            <a:spLocks noGrp="1"/>
          </p:cNvSpPr>
          <p:nvPr>
            <p:ph type="title"/>
          </p:nvPr>
        </p:nvSpPr>
        <p:spPr>
          <a:xfrm>
            <a:off x="713100" y="642162"/>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Strategies to get classes attention</a:t>
            </a:r>
            <a:br>
              <a:rPr lang="en" dirty="0"/>
            </a:br>
            <a:r>
              <a:rPr lang="en" dirty="0"/>
              <a:t>(list from this semester &amp; outside sources )</a:t>
            </a:r>
            <a:endParaRPr dirty="0"/>
          </a:p>
        </p:txBody>
      </p:sp>
      <p:sp>
        <p:nvSpPr>
          <p:cNvPr id="576" name="Google Shape;576;p43"/>
          <p:cNvSpPr txBox="1"/>
          <p:nvPr/>
        </p:nvSpPr>
        <p:spPr>
          <a:xfrm>
            <a:off x="815737" y="2571750"/>
            <a:ext cx="6004941" cy="266700"/>
          </a:xfrm>
          <a:prstGeom prst="rect">
            <a:avLst/>
          </a:prstGeom>
          <a:noFill/>
          <a:ln>
            <a:noFill/>
          </a:ln>
        </p:spPr>
        <p:txBody>
          <a:bodyPr spcFirstLastPara="1" wrap="square" lIns="91425" tIns="91425" rIns="91425" bIns="91425" anchor="ctr" anchorCtr="0">
            <a:noAutofit/>
          </a:bodyPr>
          <a:lstStyle/>
          <a:p>
            <a:pPr marL="285750" lvl="0" indent="-285750" rtl="0">
              <a:spcBef>
                <a:spcPts val="0"/>
              </a:spcBef>
              <a:spcAft>
                <a:spcPts val="0"/>
              </a:spcAft>
              <a:buFont typeface="Arial" panose="020B0604020202020204" pitchFamily="34" charset="0"/>
              <a:buChar char="•"/>
            </a:pPr>
            <a:r>
              <a:rPr lang="en-CA" sz="1800" b="1" dirty="0">
                <a:solidFill>
                  <a:schemeClr val="accent2"/>
                </a:solidFill>
                <a:latin typeface="Josefin Slab"/>
                <a:ea typeface="Josefin Slab"/>
                <a:cs typeface="Josefin Slab"/>
                <a:sym typeface="Josefin Slab"/>
              </a:rPr>
              <a:t>Eyes on me </a:t>
            </a:r>
          </a:p>
          <a:p>
            <a:pPr marL="285750" lvl="0" indent="-285750" rtl="0">
              <a:spcBef>
                <a:spcPts val="0"/>
              </a:spcBef>
              <a:spcAft>
                <a:spcPts val="0"/>
              </a:spcAft>
              <a:buFont typeface="Arial" panose="020B0604020202020204" pitchFamily="34" charset="0"/>
              <a:buChar char="•"/>
            </a:pPr>
            <a:r>
              <a:rPr lang="en-CA" sz="1800" b="1" dirty="0">
                <a:solidFill>
                  <a:schemeClr val="accent2"/>
                </a:solidFill>
                <a:latin typeface="Josefin Slab"/>
                <a:ea typeface="Josefin Slab"/>
                <a:cs typeface="Josefin Slab"/>
                <a:sym typeface="Josefin Slab"/>
              </a:rPr>
              <a:t>Waterfall </a:t>
            </a:r>
          </a:p>
          <a:p>
            <a:pPr marL="285750" lvl="0" indent="-285750" rtl="0">
              <a:spcBef>
                <a:spcPts val="0"/>
              </a:spcBef>
              <a:spcAft>
                <a:spcPts val="0"/>
              </a:spcAft>
              <a:buFont typeface="Arial" panose="020B0604020202020204" pitchFamily="34" charset="0"/>
              <a:buChar char="•"/>
            </a:pPr>
            <a:r>
              <a:rPr lang="en-CA" sz="1800" b="1" dirty="0">
                <a:solidFill>
                  <a:schemeClr val="accent2"/>
                </a:solidFill>
                <a:latin typeface="Josefin Slab"/>
                <a:ea typeface="Josefin Slab"/>
                <a:cs typeface="Josefin Slab"/>
                <a:sym typeface="Josefin Slab"/>
              </a:rPr>
              <a:t>Clapping Patterns </a:t>
            </a:r>
          </a:p>
          <a:p>
            <a:pPr marL="285750" lvl="0" indent="-285750" rtl="0">
              <a:spcBef>
                <a:spcPts val="0"/>
              </a:spcBef>
              <a:spcAft>
                <a:spcPts val="0"/>
              </a:spcAft>
              <a:buFont typeface="Arial" panose="020B0604020202020204" pitchFamily="34" charset="0"/>
              <a:buChar char="•"/>
            </a:pPr>
            <a:r>
              <a:rPr lang="en-CA" sz="1800" b="1" dirty="0">
                <a:solidFill>
                  <a:schemeClr val="accent2"/>
                </a:solidFill>
                <a:latin typeface="Josefin Slab"/>
                <a:ea typeface="Josefin Slab"/>
                <a:cs typeface="Josefin Slab"/>
                <a:sym typeface="Josefin Slab"/>
              </a:rPr>
              <a:t>Hands on top it’s time to stop</a:t>
            </a:r>
          </a:p>
          <a:p>
            <a:pPr marL="285750" lvl="0" indent="-285750" rtl="0">
              <a:spcBef>
                <a:spcPts val="0"/>
              </a:spcBef>
              <a:spcAft>
                <a:spcPts val="0"/>
              </a:spcAft>
              <a:buFont typeface="Arial" panose="020B0604020202020204" pitchFamily="34" charset="0"/>
              <a:buChar char="•"/>
            </a:pPr>
            <a:r>
              <a:rPr lang="en-CA" sz="1800" b="1" dirty="0">
                <a:solidFill>
                  <a:schemeClr val="accent2"/>
                </a:solidFill>
                <a:latin typeface="Josefin Slab"/>
                <a:ea typeface="Josefin Slab"/>
                <a:cs typeface="Josefin Slab"/>
                <a:sym typeface="Josefin Slab"/>
              </a:rPr>
              <a:t>Hocus Pocus its time to focus </a:t>
            </a:r>
          </a:p>
          <a:p>
            <a:pPr marL="285750" lvl="0" indent="-285750" rtl="0">
              <a:spcBef>
                <a:spcPts val="0"/>
              </a:spcBef>
              <a:spcAft>
                <a:spcPts val="0"/>
              </a:spcAft>
              <a:buFont typeface="Arial" panose="020B0604020202020204" pitchFamily="34" charset="0"/>
              <a:buChar char="•"/>
            </a:pPr>
            <a:r>
              <a:rPr lang="en-CA" sz="1800" b="1" dirty="0">
                <a:solidFill>
                  <a:schemeClr val="accent2"/>
                </a:solidFill>
                <a:latin typeface="Josefin Slab"/>
                <a:ea typeface="Josefin Slab"/>
                <a:cs typeface="Josefin Slab"/>
                <a:sym typeface="Josefin Slab"/>
              </a:rPr>
              <a:t>Timer </a:t>
            </a:r>
          </a:p>
          <a:p>
            <a:pPr marL="285750" lvl="0" indent="-285750" rtl="0">
              <a:spcBef>
                <a:spcPts val="0"/>
              </a:spcBef>
              <a:spcAft>
                <a:spcPts val="0"/>
              </a:spcAft>
              <a:buFont typeface="Arial" panose="020B0604020202020204" pitchFamily="34" charset="0"/>
              <a:buChar char="•"/>
            </a:pPr>
            <a:r>
              <a:rPr lang="en-CA" sz="1800" b="1" dirty="0">
                <a:solidFill>
                  <a:schemeClr val="accent2"/>
                </a:solidFill>
                <a:latin typeface="Josefin Slab"/>
                <a:ea typeface="Josefin Slab"/>
                <a:cs typeface="Josefin Slab"/>
                <a:sym typeface="Josefin Slab"/>
              </a:rPr>
              <a:t>Noisy app</a:t>
            </a:r>
          </a:p>
          <a:p>
            <a:pPr lvl="0" rtl="0">
              <a:spcBef>
                <a:spcPts val="0"/>
              </a:spcBef>
              <a:spcAft>
                <a:spcPts val="0"/>
              </a:spcAft>
            </a:pPr>
            <a:r>
              <a:rPr lang="en-CA" sz="1800" b="1" dirty="0">
                <a:solidFill>
                  <a:schemeClr val="accent2"/>
                </a:solidFill>
                <a:latin typeface="Josefin Slab"/>
                <a:ea typeface="Josefin Slab"/>
                <a:cs typeface="Josefin Slab"/>
                <a:sym typeface="Josefin Slab"/>
              </a:rPr>
              <a:t> </a:t>
            </a:r>
          </a:p>
          <a:p>
            <a:pPr marL="285750" lvl="0" indent="-285750" rtl="0">
              <a:spcBef>
                <a:spcPts val="0"/>
              </a:spcBef>
              <a:spcAft>
                <a:spcPts val="0"/>
              </a:spcAft>
              <a:buFont typeface="Arial" panose="020B0604020202020204" pitchFamily="34" charset="0"/>
              <a:buChar char="•"/>
            </a:pPr>
            <a:endParaRPr sz="1800" b="1" dirty="0">
              <a:solidFill>
                <a:schemeClr val="accent2"/>
              </a:solidFill>
              <a:latin typeface="Josefin Slab"/>
              <a:ea typeface="Josefin Slab"/>
              <a:cs typeface="Josefin Slab"/>
              <a:sym typeface="Josefin Slab"/>
            </a:endParaRPr>
          </a:p>
        </p:txBody>
      </p:sp>
    </p:spTree>
    <p:extLst>
      <p:ext uri="{BB962C8B-B14F-4D97-AF65-F5344CB8AC3E}">
        <p14:creationId xmlns:p14="http://schemas.microsoft.com/office/powerpoint/2010/main" val="345220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7"/>
          <p:cNvSpPr txBox="1">
            <a:spLocks noGrp="1"/>
          </p:cNvSpPr>
          <p:nvPr>
            <p:ph type="title"/>
          </p:nvPr>
        </p:nvSpPr>
        <p:spPr>
          <a:xfrm>
            <a:off x="4698550" y="2015913"/>
            <a:ext cx="383896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solidFill>
                  <a:schemeClr val="accent2"/>
                </a:solidFill>
              </a:rPr>
              <a:t>Environment </a:t>
            </a:r>
            <a:endParaRPr sz="6000" dirty="0">
              <a:solidFill>
                <a:schemeClr val="accent2"/>
              </a:solidFill>
            </a:endParaRPr>
          </a:p>
        </p:txBody>
      </p:sp>
      <p:sp>
        <p:nvSpPr>
          <p:cNvPr id="514" name="Google Shape;514;p37"/>
          <p:cNvSpPr txBox="1">
            <a:spLocks noGrp="1"/>
          </p:cNvSpPr>
          <p:nvPr>
            <p:ph type="title" idx="2"/>
          </p:nvPr>
        </p:nvSpPr>
        <p:spPr>
          <a:xfrm>
            <a:off x="4821908" y="1165473"/>
            <a:ext cx="3282300" cy="74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sz="5600" dirty="0">
                <a:solidFill>
                  <a:schemeClr val="lt2"/>
                </a:solidFill>
              </a:rPr>
              <a:t>Positive Class </a:t>
            </a:r>
            <a:endParaRPr sz="5600" dirty="0">
              <a:solidFill>
                <a:schemeClr val="lt2"/>
              </a:solidFill>
            </a:endParaRPr>
          </a:p>
        </p:txBody>
      </p:sp>
      <p:cxnSp>
        <p:nvCxnSpPr>
          <p:cNvPr id="515" name="Google Shape;515;p37"/>
          <p:cNvCxnSpPr/>
          <p:nvPr/>
        </p:nvCxnSpPr>
        <p:spPr>
          <a:xfrm>
            <a:off x="5028213" y="3022800"/>
            <a:ext cx="825000" cy="0"/>
          </a:xfrm>
          <a:prstGeom prst="straightConnector1">
            <a:avLst/>
          </a:prstGeom>
          <a:noFill/>
          <a:ln w="9525" cap="flat" cmpd="sng">
            <a:solidFill>
              <a:schemeClr val="dk1"/>
            </a:solidFill>
            <a:prstDash val="solid"/>
            <a:round/>
            <a:headEnd type="none" w="med" len="med"/>
            <a:tailEnd type="none" w="med" len="med"/>
          </a:ln>
        </p:spPr>
      </p:cxnSp>
      <p:cxnSp>
        <p:nvCxnSpPr>
          <p:cNvPr id="516" name="Google Shape;516;p37"/>
          <p:cNvCxnSpPr/>
          <p:nvPr/>
        </p:nvCxnSpPr>
        <p:spPr>
          <a:xfrm>
            <a:off x="6826188" y="3022800"/>
            <a:ext cx="825000" cy="0"/>
          </a:xfrm>
          <a:prstGeom prst="straightConnector1">
            <a:avLst/>
          </a:prstGeom>
          <a:noFill/>
          <a:ln w="9525" cap="flat" cmpd="sng">
            <a:solidFill>
              <a:schemeClr val="dk1"/>
            </a:solidFill>
            <a:prstDash val="solid"/>
            <a:round/>
            <a:headEnd type="none" w="med" len="med"/>
            <a:tailEnd type="none" w="med" len="med"/>
          </a:ln>
        </p:spPr>
      </p:cxnSp>
      <p:sp>
        <p:nvSpPr>
          <p:cNvPr id="518" name="Google Shape;518;p37"/>
          <p:cNvSpPr txBox="1">
            <a:spLocks noGrp="1"/>
          </p:cNvSpPr>
          <p:nvPr>
            <p:ph type="subTitle" idx="1"/>
          </p:nvPr>
        </p:nvSpPr>
        <p:spPr>
          <a:xfrm>
            <a:off x="5087115" y="3708153"/>
            <a:ext cx="2893733" cy="65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This is a great idea for an exit slip to do once a week with students. </a:t>
            </a:r>
            <a:r>
              <a:rPr lang="en-CA" dirty="0"/>
              <a:t>C</a:t>
            </a:r>
            <a:r>
              <a:rPr lang="en" dirty="0"/>
              <a:t>reates a positive environ</a:t>
            </a:r>
            <a:r>
              <a:rPr lang="en-CA" dirty="0"/>
              <a:t>me</a:t>
            </a:r>
            <a:r>
              <a:rPr lang="en" dirty="0" err="1"/>
              <a:t>nt</a:t>
            </a:r>
            <a:r>
              <a:rPr lang="en" dirty="0"/>
              <a:t> for the students and fills each others buckets </a:t>
            </a:r>
            <a:r>
              <a:rPr lang="en" dirty="0">
                <a:sym typeface="Wingdings" pitchFamily="2" charset="2"/>
              </a:rPr>
              <a:t></a:t>
            </a:r>
            <a:r>
              <a:rPr lang="en" dirty="0"/>
              <a:t> </a:t>
            </a:r>
            <a:endParaRPr dirty="0"/>
          </a:p>
        </p:txBody>
      </p:sp>
      <p:pic>
        <p:nvPicPr>
          <p:cNvPr id="3" name="Picture 2" descr="A picture containing diagram&#10;&#10;Description automatically generated">
            <a:extLst>
              <a:ext uri="{FF2B5EF4-FFF2-40B4-BE49-F238E27FC236}">
                <a16:creationId xmlns:a16="http://schemas.microsoft.com/office/drawing/2014/main" id="{F869CFB3-A599-5C47-B974-982B8DB158B7}"/>
              </a:ext>
            </a:extLst>
          </p:cNvPr>
          <p:cNvPicPr>
            <a:picLocks noChangeAspect="1"/>
          </p:cNvPicPr>
          <p:nvPr/>
        </p:nvPicPr>
        <p:blipFill>
          <a:blip r:embed="rId3"/>
          <a:stretch>
            <a:fillRect/>
          </a:stretch>
        </p:blipFill>
        <p:spPr>
          <a:xfrm>
            <a:off x="1039792" y="666704"/>
            <a:ext cx="2213769" cy="38100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cxnSp>
        <p:nvCxnSpPr>
          <p:cNvPr id="529" name="Google Shape;529;p39"/>
          <p:cNvCxnSpPr/>
          <p:nvPr/>
        </p:nvCxnSpPr>
        <p:spPr>
          <a:xfrm>
            <a:off x="1039500" y="1979750"/>
            <a:ext cx="941700" cy="0"/>
          </a:xfrm>
          <a:prstGeom prst="straightConnector1">
            <a:avLst/>
          </a:prstGeom>
          <a:noFill/>
          <a:ln w="9525" cap="flat" cmpd="sng">
            <a:solidFill>
              <a:schemeClr val="dk1"/>
            </a:solidFill>
            <a:prstDash val="solid"/>
            <a:round/>
            <a:headEnd type="none" w="med" len="med"/>
            <a:tailEnd type="none" w="med" len="med"/>
          </a:ln>
        </p:spPr>
      </p:cxnSp>
      <p:cxnSp>
        <p:nvCxnSpPr>
          <p:cNvPr id="530" name="Google Shape;530;p39"/>
          <p:cNvCxnSpPr/>
          <p:nvPr/>
        </p:nvCxnSpPr>
        <p:spPr>
          <a:xfrm>
            <a:off x="3298775" y="1979750"/>
            <a:ext cx="941700" cy="0"/>
          </a:xfrm>
          <a:prstGeom prst="straightConnector1">
            <a:avLst/>
          </a:prstGeom>
          <a:noFill/>
          <a:ln w="9525" cap="flat" cmpd="sng">
            <a:solidFill>
              <a:schemeClr val="dk1"/>
            </a:solidFill>
            <a:prstDash val="solid"/>
            <a:round/>
            <a:headEnd type="none" w="med" len="med"/>
            <a:tailEnd type="none" w="med" len="med"/>
          </a:ln>
        </p:spPr>
      </p:cxnSp>
      <p:sp>
        <p:nvSpPr>
          <p:cNvPr id="531" name="Google Shape;531;p39"/>
          <p:cNvSpPr txBox="1">
            <a:spLocks noGrp="1"/>
          </p:cNvSpPr>
          <p:nvPr>
            <p:ph type="title"/>
          </p:nvPr>
        </p:nvSpPr>
        <p:spPr>
          <a:xfrm>
            <a:off x="228057" y="1130163"/>
            <a:ext cx="5034408" cy="71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Brain Breaks </a:t>
            </a:r>
            <a:endParaRPr dirty="0"/>
          </a:p>
        </p:txBody>
      </p:sp>
      <p:sp>
        <p:nvSpPr>
          <p:cNvPr id="532" name="Google Shape;532;p39"/>
          <p:cNvSpPr txBox="1">
            <a:spLocks noGrp="1"/>
          </p:cNvSpPr>
          <p:nvPr>
            <p:ph type="subTitle" idx="1"/>
          </p:nvPr>
        </p:nvSpPr>
        <p:spPr>
          <a:xfrm>
            <a:off x="713225" y="2244925"/>
            <a:ext cx="3853500" cy="147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dirty="0"/>
              <a:t>Bouncy Balls are great to keep on hand as you can create many different brain breaks with them. </a:t>
            </a:r>
          </a:p>
          <a:p>
            <a:pPr marL="0" lvl="0" indent="0" algn="ctr" rtl="0">
              <a:spcBef>
                <a:spcPts val="0"/>
              </a:spcBef>
              <a:spcAft>
                <a:spcPts val="0"/>
              </a:spcAft>
              <a:buNone/>
            </a:pPr>
            <a:r>
              <a:rPr lang="en-CA" dirty="0"/>
              <a:t>Such as: hot potato!</a:t>
            </a:r>
          </a:p>
          <a:p>
            <a:pPr marL="0" lvl="0" indent="0" algn="ctr" rtl="0">
              <a:spcBef>
                <a:spcPts val="0"/>
              </a:spcBef>
              <a:spcAft>
                <a:spcPts val="0"/>
              </a:spcAft>
              <a:buNone/>
            </a:pPr>
            <a:endParaRPr lang="en-CA" dirty="0"/>
          </a:p>
          <a:p>
            <a:pPr marL="0" lvl="0" indent="0" algn="ctr" rtl="0">
              <a:spcBef>
                <a:spcPts val="0"/>
              </a:spcBef>
              <a:spcAft>
                <a:spcPts val="0"/>
              </a:spcAft>
              <a:buNone/>
            </a:pPr>
            <a:r>
              <a:rPr lang="en-CA" sz="2000" dirty="0"/>
              <a:t>Brain breaks without material:</a:t>
            </a:r>
          </a:p>
          <a:p>
            <a:pPr marL="0" lvl="0" indent="0" algn="ctr" rtl="0">
              <a:spcBef>
                <a:spcPts val="0"/>
              </a:spcBef>
              <a:spcAft>
                <a:spcPts val="0"/>
              </a:spcAft>
              <a:buNone/>
            </a:pPr>
            <a:r>
              <a:rPr lang="en-CA" dirty="0"/>
              <a:t>Freeze dance </a:t>
            </a:r>
          </a:p>
          <a:p>
            <a:pPr marL="0" lvl="0" indent="0" algn="ctr" rtl="0">
              <a:spcBef>
                <a:spcPts val="0"/>
              </a:spcBef>
              <a:spcAft>
                <a:spcPts val="0"/>
              </a:spcAft>
              <a:buNone/>
            </a:pPr>
            <a:r>
              <a:rPr lang="en-CA" dirty="0"/>
              <a:t>Simon Says </a:t>
            </a:r>
          </a:p>
          <a:p>
            <a:pPr marL="0" lvl="0" indent="0" algn="ctr" rtl="0">
              <a:spcBef>
                <a:spcPts val="0"/>
              </a:spcBef>
              <a:spcAft>
                <a:spcPts val="0"/>
              </a:spcAft>
              <a:buNone/>
            </a:pPr>
            <a:r>
              <a:rPr lang="en-CA" dirty="0"/>
              <a:t>Breathing exercises </a:t>
            </a:r>
            <a:endParaRPr dirty="0"/>
          </a:p>
        </p:txBody>
      </p:sp>
      <p:sp>
        <p:nvSpPr>
          <p:cNvPr id="534" name="Google Shape;534;p39"/>
          <p:cNvSpPr/>
          <p:nvPr/>
        </p:nvSpPr>
        <p:spPr>
          <a:xfrm rot="8999907">
            <a:off x="7593605" y="100869"/>
            <a:ext cx="1362838" cy="1932776"/>
          </a:xfrm>
          <a:custGeom>
            <a:avLst/>
            <a:gdLst/>
            <a:ahLst/>
            <a:cxnLst/>
            <a:rect l="l" t="t" r="r" b="b"/>
            <a:pathLst>
              <a:path w="71077" h="100790" extrusionOk="0">
                <a:moveTo>
                  <a:pt x="54437" y="0"/>
                </a:moveTo>
                <a:cubicBezTo>
                  <a:pt x="53867" y="1242"/>
                  <a:pt x="49794" y="1548"/>
                  <a:pt x="46576" y="10101"/>
                </a:cubicBezTo>
                <a:cubicBezTo>
                  <a:pt x="45965" y="11710"/>
                  <a:pt x="46067" y="13706"/>
                  <a:pt x="45823" y="15519"/>
                </a:cubicBezTo>
                <a:cubicBezTo>
                  <a:pt x="45639" y="16883"/>
                  <a:pt x="45456" y="18268"/>
                  <a:pt x="45293" y="19653"/>
                </a:cubicBezTo>
                <a:cubicBezTo>
                  <a:pt x="45110" y="21201"/>
                  <a:pt x="45049" y="22830"/>
                  <a:pt x="44784" y="24337"/>
                </a:cubicBezTo>
                <a:cubicBezTo>
                  <a:pt x="44438" y="26211"/>
                  <a:pt x="44316" y="28166"/>
                  <a:pt x="43705" y="29917"/>
                </a:cubicBezTo>
                <a:cubicBezTo>
                  <a:pt x="43277" y="31159"/>
                  <a:pt x="42951" y="32483"/>
                  <a:pt x="42218" y="33542"/>
                </a:cubicBezTo>
                <a:cubicBezTo>
                  <a:pt x="41912" y="33990"/>
                  <a:pt x="41505" y="34377"/>
                  <a:pt x="41220" y="34866"/>
                </a:cubicBezTo>
                <a:cubicBezTo>
                  <a:pt x="40405" y="36251"/>
                  <a:pt x="39143" y="37310"/>
                  <a:pt x="38389" y="38756"/>
                </a:cubicBezTo>
                <a:cubicBezTo>
                  <a:pt x="37656" y="40181"/>
                  <a:pt x="36638" y="41444"/>
                  <a:pt x="35905" y="42870"/>
                </a:cubicBezTo>
                <a:cubicBezTo>
                  <a:pt x="35151" y="44295"/>
                  <a:pt x="34235" y="45619"/>
                  <a:pt x="33461" y="47045"/>
                </a:cubicBezTo>
                <a:cubicBezTo>
                  <a:pt x="32952" y="48002"/>
                  <a:pt x="32463" y="48979"/>
                  <a:pt x="31913" y="49916"/>
                </a:cubicBezTo>
                <a:cubicBezTo>
                  <a:pt x="31628" y="50425"/>
                  <a:pt x="31241" y="50833"/>
                  <a:pt x="30874" y="51301"/>
                </a:cubicBezTo>
                <a:cubicBezTo>
                  <a:pt x="29917" y="52523"/>
                  <a:pt x="28960" y="53724"/>
                  <a:pt x="28023" y="54967"/>
                </a:cubicBezTo>
                <a:cubicBezTo>
                  <a:pt x="27799" y="55232"/>
                  <a:pt x="27697" y="55578"/>
                  <a:pt x="27494" y="55842"/>
                </a:cubicBezTo>
                <a:cubicBezTo>
                  <a:pt x="27738" y="54213"/>
                  <a:pt x="27982" y="52604"/>
                  <a:pt x="28227" y="50995"/>
                </a:cubicBezTo>
                <a:cubicBezTo>
                  <a:pt x="28390" y="49957"/>
                  <a:pt x="28573" y="48918"/>
                  <a:pt x="28716" y="47880"/>
                </a:cubicBezTo>
                <a:cubicBezTo>
                  <a:pt x="28919" y="46454"/>
                  <a:pt x="29102" y="45028"/>
                  <a:pt x="29245" y="43562"/>
                </a:cubicBezTo>
                <a:cubicBezTo>
                  <a:pt x="29388" y="41892"/>
                  <a:pt x="29551" y="40222"/>
                  <a:pt x="29571" y="38491"/>
                </a:cubicBezTo>
                <a:cubicBezTo>
                  <a:pt x="29612" y="36597"/>
                  <a:pt x="29530" y="34662"/>
                  <a:pt x="29428" y="32707"/>
                </a:cubicBezTo>
                <a:cubicBezTo>
                  <a:pt x="29306" y="30773"/>
                  <a:pt x="29164" y="28838"/>
                  <a:pt x="28919" y="26862"/>
                </a:cubicBezTo>
                <a:cubicBezTo>
                  <a:pt x="28675" y="25009"/>
                  <a:pt x="28553" y="23176"/>
                  <a:pt x="27860" y="21201"/>
                </a:cubicBezTo>
                <a:cubicBezTo>
                  <a:pt x="27208" y="19347"/>
                  <a:pt x="26251" y="17474"/>
                  <a:pt x="25111" y="15621"/>
                </a:cubicBezTo>
                <a:cubicBezTo>
                  <a:pt x="23237" y="12525"/>
                  <a:pt x="20977" y="9511"/>
                  <a:pt x="18553" y="6517"/>
                </a:cubicBezTo>
                <a:cubicBezTo>
                  <a:pt x="18472" y="6415"/>
                  <a:pt x="18349" y="6313"/>
                  <a:pt x="18166" y="6130"/>
                </a:cubicBezTo>
                <a:cubicBezTo>
                  <a:pt x="18064" y="6476"/>
                  <a:pt x="17983" y="6762"/>
                  <a:pt x="17922" y="7047"/>
                </a:cubicBezTo>
                <a:cubicBezTo>
                  <a:pt x="17352" y="9816"/>
                  <a:pt x="17209" y="12729"/>
                  <a:pt x="17535" y="15885"/>
                </a:cubicBezTo>
                <a:cubicBezTo>
                  <a:pt x="17698" y="17352"/>
                  <a:pt x="17657" y="18757"/>
                  <a:pt x="17637" y="20162"/>
                </a:cubicBezTo>
                <a:cubicBezTo>
                  <a:pt x="17616" y="21975"/>
                  <a:pt x="17555" y="23746"/>
                  <a:pt x="17494" y="25539"/>
                </a:cubicBezTo>
                <a:cubicBezTo>
                  <a:pt x="17453" y="26740"/>
                  <a:pt x="17311" y="27921"/>
                  <a:pt x="17352" y="29184"/>
                </a:cubicBezTo>
                <a:cubicBezTo>
                  <a:pt x="17433" y="30834"/>
                  <a:pt x="17555" y="32524"/>
                  <a:pt x="17861" y="34275"/>
                </a:cubicBezTo>
                <a:cubicBezTo>
                  <a:pt x="18451" y="37758"/>
                  <a:pt x="19246" y="41301"/>
                  <a:pt x="20325" y="44906"/>
                </a:cubicBezTo>
                <a:cubicBezTo>
                  <a:pt x="20916" y="46841"/>
                  <a:pt x="21608" y="48816"/>
                  <a:pt x="22219" y="50771"/>
                </a:cubicBezTo>
                <a:cubicBezTo>
                  <a:pt x="22545" y="51851"/>
                  <a:pt x="22748" y="52889"/>
                  <a:pt x="23054" y="53969"/>
                </a:cubicBezTo>
                <a:cubicBezTo>
                  <a:pt x="23237" y="54641"/>
                  <a:pt x="23461" y="55313"/>
                  <a:pt x="23706" y="55985"/>
                </a:cubicBezTo>
                <a:cubicBezTo>
                  <a:pt x="24072" y="57024"/>
                  <a:pt x="24479" y="58062"/>
                  <a:pt x="24887" y="59101"/>
                </a:cubicBezTo>
                <a:cubicBezTo>
                  <a:pt x="24968" y="59284"/>
                  <a:pt x="25090" y="59488"/>
                  <a:pt x="25274" y="59855"/>
                </a:cubicBezTo>
                <a:cubicBezTo>
                  <a:pt x="24826" y="60465"/>
                  <a:pt x="24317" y="61117"/>
                  <a:pt x="23869" y="61830"/>
                </a:cubicBezTo>
                <a:cubicBezTo>
                  <a:pt x="23359" y="62645"/>
                  <a:pt x="22871" y="63459"/>
                  <a:pt x="22484" y="64355"/>
                </a:cubicBezTo>
                <a:cubicBezTo>
                  <a:pt x="21751" y="66005"/>
                  <a:pt x="21017" y="67655"/>
                  <a:pt x="20467" y="69406"/>
                </a:cubicBezTo>
                <a:cubicBezTo>
                  <a:pt x="19734" y="71789"/>
                  <a:pt x="19083" y="74233"/>
                  <a:pt x="18533" y="76738"/>
                </a:cubicBezTo>
                <a:cubicBezTo>
                  <a:pt x="18024" y="79059"/>
                  <a:pt x="17128" y="81177"/>
                  <a:pt x="16415" y="83397"/>
                </a:cubicBezTo>
                <a:cubicBezTo>
                  <a:pt x="16109" y="84334"/>
                  <a:pt x="15600" y="85189"/>
                  <a:pt x="15050" y="86024"/>
                </a:cubicBezTo>
                <a:cubicBezTo>
                  <a:pt x="15030" y="85861"/>
                  <a:pt x="14969" y="85698"/>
                  <a:pt x="14969" y="85576"/>
                </a:cubicBezTo>
                <a:cubicBezTo>
                  <a:pt x="14989" y="84314"/>
                  <a:pt x="15030" y="83071"/>
                  <a:pt x="15030" y="81809"/>
                </a:cubicBezTo>
                <a:cubicBezTo>
                  <a:pt x="15050" y="81340"/>
                  <a:pt x="15030" y="80872"/>
                  <a:pt x="14969" y="80363"/>
                </a:cubicBezTo>
                <a:cubicBezTo>
                  <a:pt x="14704" y="78611"/>
                  <a:pt x="15009" y="77104"/>
                  <a:pt x="15254" y="75577"/>
                </a:cubicBezTo>
                <a:cubicBezTo>
                  <a:pt x="15600" y="73214"/>
                  <a:pt x="15885" y="70811"/>
                  <a:pt x="15743" y="68245"/>
                </a:cubicBezTo>
                <a:cubicBezTo>
                  <a:pt x="15661" y="66249"/>
                  <a:pt x="15315" y="64152"/>
                  <a:pt x="15030" y="62074"/>
                </a:cubicBezTo>
                <a:cubicBezTo>
                  <a:pt x="14887" y="60954"/>
                  <a:pt x="14724" y="59793"/>
                  <a:pt x="14480" y="58633"/>
                </a:cubicBezTo>
                <a:cubicBezTo>
                  <a:pt x="14113" y="57003"/>
                  <a:pt x="13645" y="55333"/>
                  <a:pt x="13217" y="53704"/>
                </a:cubicBezTo>
                <a:cubicBezTo>
                  <a:pt x="13075" y="53175"/>
                  <a:pt x="12953" y="52645"/>
                  <a:pt x="12749" y="52116"/>
                </a:cubicBezTo>
                <a:cubicBezTo>
                  <a:pt x="11568" y="48776"/>
                  <a:pt x="10346" y="45415"/>
                  <a:pt x="9185" y="42075"/>
                </a:cubicBezTo>
                <a:cubicBezTo>
                  <a:pt x="8961" y="41403"/>
                  <a:pt x="8920" y="40772"/>
                  <a:pt x="8778" y="40120"/>
                </a:cubicBezTo>
                <a:cubicBezTo>
                  <a:pt x="8717" y="39815"/>
                  <a:pt x="8615" y="39469"/>
                  <a:pt x="8370" y="39061"/>
                </a:cubicBezTo>
                <a:cubicBezTo>
                  <a:pt x="8044" y="39754"/>
                  <a:pt x="7678" y="40426"/>
                  <a:pt x="7372" y="41139"/>
                </a:cubicBezTo>
                <a:cubicBezTo>
                  <a:pt x="6823" y="42381"/>
                  <a:pt x="6232" y="43603"/>
                  <a:pt x="5784" y="44886"/>
                </a:cubicBezTo>
                <a:cubicBezTo>
                  <a:pt x="5397" y="45965"/>
                  <a:pt x="5214" y="47126"/>
                  <a:pt x="4908" y="48246"/>
                </a:cubicBezTo>
                <a:cubicBezTo>
                  <a:pt x="4725" y="48898"/>
                  <a:pt x="4501" y="49509"/>
                  <a:pt x="4277" y="50140"/>
                </a:cubicBezTo>
                <a:cubicBezTo>
                  <a:pt x="3869" y="51220"/>
                  <a:pt x="3462" y="52299"/>
                  <a:pt x="3034" y="53358"/>
                </a:cubicBezTo>
                <a:cubicBezTo>
                  <a:pt x="2586" y="54498"/>
                  <a:pt x="2057" y="55598"/>
                  <a:pt x="1650" y="56759"/>
                </a:cubicBezTo>
                <a:cubicBezTo>
                  <a:pt x="1222" y="57961"/>
                  <a:pt x="774" y="59142"/>
                  <a:pt x="550" y="60445"/>
                </a:cubicBezTo>
                <a:cubicBezTo>
                  <a:pt x="0" y="63602"/>
                  <a:pt x="387" y="67064"/>
                  <a:pt x="2342" y="70994"/>
                </a:cubicBezTo>
                <a:cubicBezTo>
                  <a:pt x="3462" y="73194"/>
                  <a:pt x="4460" y="75414"/>
                  <a:pt x="5662" y="77613"/>
                </a:cubicBezTo>
                <a:cubicBezTo>
                  <a:pt x="6761" y="79589"/>
                  <a:pt x="8004" y="81564"/>
                  <a:pt x="9287" y="83519"/>
                </a:cubicBezTo>
                <a:cubicBezTo>
                  <a:pt x="10651" y="85576"/>
                  <a:pt x="12138" y="87592"/>
                  <a:pt x="13706" y="89873"/>
                </a:cubicBezTo>
                <a:cubicBezTo>
                  <a:pt x="13238" y="90749"/>
                  <a:pt x="12667" y="91788"/>
                  <a:pt x="12097" y="92806"/>
                </a:cubicBezTo>
                <a:cubicBezTo>
                  <a:pt x="11792" y="93376"/>
                  <a:pt x="11486" y="93946"/>
                  <a:pt x="11181" y="94517"/>
                </a:cubicBezTo>
                <a:cubicBezTo>
                  <a:pt x="10753" y="95250"/>
                  <a:pt x="10325" y="95963"/>
                  <a:pt x="9918" y="96696"/>
                </a:cubicBezTo>
                <a:cubicBezTo>
                  <a:pt x="9653" y="97164"/>
                  <a:pt x="9389" y="97633"/>
                  <a:pt x="9144" y="98101"/>
                </a:cubicBezTo>
                <a:cubicBezTo>
                  <a:pt x="8859" y="98651"/>
                  <a:pt x="8574" y="99160"/>
                  <a:pt x="8248" y="99669"/>
                </a:cubicBezTo>
                <a:lnTo>
                  <a:pt x="9816" y="100789"/>
                </a:lnTo>
                <a:cubicBezTo>
                  <a:pt x="10040" y="100463"/>
                  <a:pt x="10244" y="100138"/>
                  <a:pt x="10448" y="99812"/>
                </a:cubicBezTo>
                <a:cubicBezTo>
                  <a:pt x="11323" y="98427"/>
                  <a:pt x="12158" y="97001"/>
                  <a:pt x="12973" y="95576"/>
                </a:cubicBezTo>
                <a:cubicBezTo>
                  <a:pt x="13564" y="94537"/>
                  <a:pt x="14113" y="93458"/>
                  <a:pt x="14663" y="92399"/>
                </a:cubicBezTo>
                <a:cubicBezTo>
                  <a:pt x="14724" y="92297"/>
                  <a:pt x="14806" y="92215"/>
                  <a:pt x="14826" y="92093"/>
                </a:cubicBezTo>
                <a:cubicBezTo>
                  <a:pt x="14887" y="91421"/>
                  <a:pt x="15417" y="91177"/>
                  <a:pt x="16191" y="91177"/>
                </a:cubicBezTo>
                <a:cubicBezTo>
                  <a:pt x="17494" y="91156"/>
                  <a:pt x="18797" y="91177"/>
                  <a:pt x="20060" y="91095"/>
                </a:cubicBezTo>
                <a:cubicBezTo>
                  <a:pt x="22076" y="90993"/>
                  <a:pt x="24072" y="90892"/>
                  <a:pt x="26007" y="90668"/>
                </a:cubicBezTo>
                <a:cubicBezTo>
                  <a:pt x="28003" y="90444"/>
                  <a:pt x="29978" y="90199"/>
                  <a:pt x="31831" y="89772"/>
                </a:cubicBezTo>
                <a:cubicBezTo>
                  <a:pt x="33420" y="89405"/>
                  <a:pt x="34866" y="88855"/>
                  <a:pt x="36292" y="88285"/>
                </a:cubicBezTo>
                <a:cubicBezTo>
                  <a:pt x="38165" y="87531"/>
                  <a:pt x="39998" y="86717"/>
                  <a:pt x="41790" y="85882"/>
                </a:cubicBezTo>
                <a:cubicBezTo>
                  <a:pt x="42666" y="85474"/>
                  <a:pt x="43399" y="84925"/>
                  <a:pt x="44214" y="84436"/>
                </a:cubicBezTo>
                <a:cubicBezTo>
                  <a:pt x="44804" y="84110"/>
                  <a:pt x="45456" y="83804"/>
                  <a:pt x="45986" y="83417"/>
                </a:cubicBezTo>
                <a:cubicBezTo>
                  <a:pt x="48124" y="81870"/>
                  <a:pt x="50120" y="80179"/>
                  <a:pt x="51566" y="78061"/>
                </a:cubicBezTo>
                <a:cubicBezTo>
                  <a:pt x="52380" y="76880"/>
                  <a:pt x="53215" y="75699"/>
                  <a:pt x="54030" y="74497"/>
                </a:cubicBezTo>
                <a:cubicBezTo>
                  <a:pt x="54050" y="74477"/>
                  <a:pt x="54071" y="74477"/>
                  <a:pt x="54071" y="74457"/>
                </a:cubicBezTo>
                <a:cubicBezTo>
                  <a:pt x="54091" y="74070"/>
                  <a:pt x="54478" y="73764"/>
                  <a:pt x="53949" y="73275"/>
                </a:cubicBezTo>
                <a:cubicBezTo>
                  <a:pt x="53694" y="73041"/>
                  <a:pt x="53460" y="72975"/>
                  <a:pt x="53241" y="72975"/>
                </a:cubicBezTo>
                <a:cubicBezTo>
                  <a:pt x="53022" y="72975"/>
                  <a:pt x="52818" y="73041"/>
                  <a:pt x="52625" y="73072"/>
                </a:cubicBezTo>
                <a:cubicBezTo>
                  <a:pt x="50792" y="73377"/>
                  <a:pt x="48939" y="73622"/>
                  <a:pt x="47167" y="74009"/>
                </a:cubicBezTo>
                <a:cubicBezTo>
                  <a:pt x="45110" y="74457"/>
                  <a:pt x="43073" y="74966"/>
                  <a:pt x="41098" y="75536"/>
                </a:cubicBezTo>
                <a:cubicBezTo>
                  <a:pt x="39224" y="76065"/>
                  <a:pt x="37371" y="76636"/>
                  <a:pt x="35579" y="77308"/>
                </a:cubicBezTo>
                <a:cubicBezTo>
                  <a:pt x="33257" y="78163"/>
                  <a:pt x="30935" y="79080"/>
                  <a:pt x="28716" y="80057"/>
                </a:cubicBezTo>
                <a:cubicBezTo>
                  <a:pt x="26923" y="80851"/>
                  <a:pt x="25437" y="81951"/>
                  <a:pt x="24093" y="83153"/>
                </a:cubicBezTo>
                <a:cubicBezTo>
                  <a:pt x="23278" y="83886"/>
                  <a:pt x="22443" y="84558"/>
                  <a:pt x="21628" y="85291"/>
                </a:cubicBezTo>
                <a:cubicBezTo>
                  <a:pt x="21323" y="85556"/>
                  <a:pt x="21038" y="85841"/>
                  <a:pt x="20814" y="86167"/>
                </a:cubicBezTo>
                <a:cubicBezTo>
                  <a:pt x="20040" y="87185"/>
                  <a:pt x="18777" y="87776"/>
                  <a:pt x="17738" y="88550"/>
                </a:cubicBezTo>
                <a:cubicBezTo>
                  <a:pt x="17087" y="89038"/>
                  <a:pt x="16537" y="89609"/>
                  <a:pt x="15783" y="90036"/>
                </a:cubicBezTo>
                <a:cubicBezTo>
                  <a:pt x="16048" y="89405"/>
                  <a:pt x="16333" y="88774"/>
                  <a:pt x="16598" y="88142"/>
                </a:cubicBezTo>
                <a:cubicBezTo>
                  <a:pt x="17066" y="86981"/>
                  <a:pt x="17535" y="85821"/>
                  <a:pt x="18003" y="84680"/>
                </a:cubicBezTo>
                <a:cubicBezTo>
                  <a:pt x="18472" y="83580"/>
                  <a:pt x="18981" y="82501"/>
                  <a:pt x="19449" y="81401"/>
                </a:cubicBezTo>
                <a:cubicBezTo>
                  <a:pt x="19714" y="80811"/>
                  <a:pt x="19938" y="80200"/>
                  <a:pt x="20162" y="79589"/>
                </a:cubicBezTo>
                <a:cubicBezTo>
                  <a:pt x="20773" y="77878"/>
                  <a:pt x="21384" y="76167"/>
                  <a:pt x="21975" y="74436"/>
                </a:cubicBezTo>
                <a:cubicBezTo>
                  <a:pt x="22341" y="73337"/>
                  <a:pt x="22687" y="72216"/>
                  <a:pt x="23034" y="71096"/>
                </a:cubicBezTo>
                <a:cubicBezTo>
                  <a:pt x="23502" y="69487"/>
                  <a:pt x="23848" y="67817"/>
                  <a:pt x="24744" y="66453"/>
                </a:cubicBezTo>
                <a:cubicBezTo>
                  <a:pt x="25681" y="65027"/>
                  <a:pt x="26435" y="63459"/>
                  <a:pt x="27249" y="61952"/>
                </a:cubicBezTo>
                <a:cubicBezTo>
                  <a:pt x="27382" y="61704"/>
                  <a:pt x="27622" y="61563"/>
                  <a:pt x="27981" y="61563"/>
                </a:cubicBezTo>
                <a:cubicBezTo>
                  <a:pt x="28064" y="61563"/>
                  <a:pt x="28152" y="61570"/>
                  <a:pt x="28247" y="61586"/>
                </a:cubicBezTo>
                <a:cubicBezTo>
                  <a:pt x="30453" y="61871"/>
                  <a:pt x="32559" y="61966"/>
                  <a:pt x="34614" y="61966"/>
                </a:cubicBezTo>
                <a:cubicBezTo>
                  <a:pt x="35784" y="61966"/>
                  <a:pt x="36938" y="61935"/>
                  <a:pt x="38084" y="61891"/>
                </a:cubicBezTo>
                <a:cubicBezTo>
                  <a:pt x="38649" y="61871"/>
                  <a:pt x="39222" y="61863"/>
                  <a:pt x="39799" y="61863"/>
                </a:cubicBezTo>
                <a:cubicBezTo>
                  <a:pt x="41531" y="61863"/>
                  <a:pt x="43302" y="61932"/>
                  <a:pt x="45028" y="61932"/>
                </a:cubicBezTo>
                <a:cubicBezTo>
                  <a:pt x="45391" y="61932"/>
                  <a:pt x="45754" y="61933"/>
                  <a:pt x="46117" y="61933"/>
                </a:cubicBezTo>
                <a:cubicBezTo>
                  <a:pt x="47568" y="61933"/>
                  <a:pt x="49012" y="61920"/>
                  <a:pt x="50364" y="61789"/>
                </a:cubicBezTo>
                <a:cubicBezTo>
                  <a:pt x="52686" y="61545"/>
                  <a:pt x="54926" y="61199"/>
                  <a:pt x="56922" y="60527"/>
                </a:cubicBezTo>
                <a:cubicBezTo>
                  <a:pt x="58816" y="59895"/>
                  <a:pt x="60649" y="59182"/>
                  <a:pt x="62156" y="58144"/>
                </a:cubicBezTo>
                <a:cubicBezTo>
                  <a:pt x="62991" y="57553"/>
                  <a:pt x="63846" y="56983"/>
                  <a:pt x="64518" y="56270"/>
                </a:cubicBezTo>
                <a:cubicBezTo>
                  <a:pt x="65475" y="55252"/>
                  <a:pt x="66351" y="54173"/>
                  <a:pt x="67145" y="53012"/>
                </a:cubicBezTo>
                <a:cubicBezTo>
                  <a:pt x="67899" y="51892"/>
                  <a:pt x="68530" y="50690"/>
                  <a:pt x="69162" y="49488"/>
                </a:cubicBezTo>
                <a:cubicBezTo>
                  <a:pt x="69752" y="48348"/>
                  <a:pt x="70282" y="47187"/>
                  <a:pt x="70832" y="46026"/>
                </a:cubicBezTo>
                <a:cubicBezTo>
                  <a:pt x="70913" y="45823"/>
                  <a:pt x="70974" y="45599"/>
                  <a:pt x="71076" y="45293"/>
                </a:cubicBezTo>
                <a:cubicBezTo>
                  <a:pt x="70796" y="45277"/>
                  <a:pt x="70596" y="45247"/>
                  <a:pt x="70411" y="45247"/>
                </a:cubicBezTo>
                <a:cubicBezTo>
                  <a:pt x="70367" y="45247"/>
                  <a:pt x="70325" y="45249"/>
                  <a:pt x="70282" y="45252"/>
                </a:cubicBezTo>
                <a:cubicBezTo>
                  <a:pt x="68815" y="45334"/>
                  <a:pt x="67288" y="45314"/>
                  <a:pt x="65924" y="45538"/>
                </a:cubicBezTo>
                <a:cubicBezTo>
                  <a:pt x="63765" y="45904"/>
                  <a:pt x="61606" y="46291"/>
                  <a:pt x="59386" y="46576"/>
                </a:cubicBezTo>
                <a:cubicBezTo>
                  <a:pt x="56576" y="46943"/>
                  <a:pt x="53806" y="47391"/>
                  <a:pt x="51016" y="47798"/>
                </a:cubicBezTo>
                <a:cubicBezTo>
                  <a:pt x="49875" y="47961"/>
                  <a:pt x="48735" y="48104"/>
                  <a:pt x="47656" y="48348"/>
                </a:cubicBezTo>
                <a:cubicBezTo>
                  <a:pt x="45497" y="48816"/>
                  <a:pt x="43338" y="49244"/>
                  <a:pt x="41424" y="50018"/>
                </a:cubicBezTo>
                <a:cubicBezTo>
                  <a:pt x="40365" y="50446"/>
                  <a:pt x="39224" y="50771"/>
                  <a:pt x="38247" y="51240"/>
                </a:cubicBezTo>
                <a:cubicBezTo>
                  <a:pt x="37208" y="51749"/>
                  <a:pt x="36271" y="52380"/>
                  <a:pt x="35375" y="53012"/>
                </a:cubicBezTo>
                <a:cubicBezTo>
                  <a:pt x="34357" y="53724"/>
                  <a:pt x="33359" y="54478"/>
                  <a:pt x="32504" y="55313"/>
                </a:cubicBezTo>
                <a:cubicBezTo>
                  <a:pt x="31363" y="56433"/>
                  <a:pt x="30386" y="57655"/>
                  <a:pt x="29306" y="58836"/>
                </a:cubicBezTo>
                <a:cubicBezTo>
                  <a:pt x="29204" y="58958"/>
                  <a:pt x="29001" y="59020"/>
                  <a:pt x="28797" y="59081"/>
                </a:cubicBezTo>
                <a:cubicBezTo>
                  <a:pt x="29164" y="57736"/>
                  <a:pt x="29775" y="56576"/>
                  <a:pt x="30650" y="55557"/>
                </a:cubicBezTo>
                <a:cubicBezTo>
                  <a:pt x="31037" y="55109"/>
                  <a:pt x="31404" y="54641"/>
                  <a:pt x="31791" y="54173"/>
                </a:cubicBezTo>
                <a:cubicBezTo>
                  <a:pt x="32381" y="53439"/>
                  <a:pt x="33033" y="52747"/>
                  <a:pt x="33563" y="51953"/>
                </a:cubicBezTo>
                <a:cubicBezTo>
                  <a:pt x="34907" y="49936"/>
                  <a:pt x="36190" y="47900"/>
                  <a:pt x="37513" y="45863"/>
                </a:cubicBezTo>
                <a:cubicBezTo>
                  <a:pt x="38308" y="44601"/>
                  <a:pt x="39163" y="43399"/>
                  <a:pt x="39937" y="42116"/>
                </a:cubicBezTo>
                <a:cubicBezTo>
                  <a:pt x="40304" y="41546"/>
                  <a:pt x="40507" y="40853"/>
                  <a:pt x="40853" y="40263"/>
                </a:cubicBezTo>
                <a:cubicBezTo>
                  <a:pt x="41505" y="39122"/>
                  <a:pt x="42218" y="38023"/>
                  <a:pt x="42870" y="36903"/>
                </a:cubicBezTo>
                <a:cubicBezTo>
                  <a:pt x="43460" y="35844"/>
                  <a:pt x="43929" y="34723"/>
                  <a:pt x="44601" y="33726"/>
                </a:cubicBezTo>
                <a:cubicBezTo>
                  <a:pt x="45008" y="33115"/>
                  <a:pt x="45599" y="32646"/>
                  <a:pt x="46210" y="32198"/>
                </a:cubicBezTo>
                <a:cubicBezTo>
                  <a:pt x="47187" y="31526"/>
                  <a:pt x="48267" y="30915"/>
                  <a:pt x="49285" y="30263"/>
                </a:cubicBezTo>
                <a:cubicBezTo>
                  <a:pt x="50649" y="29388"/>
                  <a:pt x="51993" y="28532"/>
                  <a:pt x="53297" y="27616"/>
                </a:cubicBezTo>
                <a:cubicBezTo>
                  <a:pt x="54458" y="26801"/>
                  <a:pt x="57574" y="21771"/>
                  <a:pt x="58164" y="20508"/>
                </a:cubicBezTo>
                <a:cubicBezTo>
                  <a:pt x="62502" y="11038"/>
                  <a:pt x="54437" y="0"/>
                  <a:pt x="54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cxnSp>
        <p:nvCxnSpPr>
          <p:cNvPr id="529" name="Google Shape;529;p39"/>
          <p:cNvCxnSpPr/>
          <p:nvPr/>
        </p:nvCxnSpPr>
        <p:spPr>
          <a:xfrm>
            <a:off x="1347844" y="1243201"/>
            <a:ext cx="941700" cy="0"/>
          </a:xfrm>
          <a:prstGeom prst="straightConnector1">
            <a:avLst/>
          </a:prstGeom>
          <a:noFill/>
          <a:ln w="9525" cap="flat" cmpd="sng">
            <a:solidFill>
              <a:schemeClr val="dk1"/>
            </a:solidFill>
            <a:prstDash val="solid"/>
            <a:round/>
            <a:headEnd type="none" w="med" len="med"/>
            <a:tailEnd type="none" w="med" len="med"/>
          </a:ln>
        </p:spPr>
      </p:cxnSp>
      <p:cxnSp>
        <p:nvCxnSpPr>
          <p:cNvPr id="530" name="Google Shape;530;p39"/>
          <p:cNvCxnSpPr/>
          <p:nvPr/>
        </p:nvCxnSpPr>
        <p:spPr>
          <a:xfrm>
            <a:off x="3256245" y="1219842"/>
            <a:ext cx="941700" cy="0"/>
          </a:xfrm>
          <a:prstGeom prst="straightConnector1">
            <a:avLst/>
          </a:prstGeom>
          <a:noFill/>
          <a:ln w="9525" cap="flat" cmpd="sng">
            <a:solidFill>
              <a:schemeClr val="dk1"/>
            </a:solidFill>
            <a:prstDash val="solid"/>
            <a:round/>
            <a:headEnd type="none" w="med" len="med"/>
            <a:tailEnd type="none" w="med" len="med"/>
          </a:ln>
        </p:spPr>
      </p:cxnSp>
      <p:sp>
        <p:nvSpPr>
          <p:cNvPr id="531" name="Google Shape;531;p39"/>
          <p:cNvSpPr txBox="1">
            <a:spLocks noGrp="1"/>
          </p:cNvSpPr>
          <p:nvPr>
            <p:ph type="title"/>
          </p:nvPr>
        </p:nvSpPr>
        <p:spPr>
          <a:xfrm>
            <a:off x="217424" y="502842"/>
            <a:ext cx="5034408" cy="71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Mindfulness </a:t>
            </a:r>
            <a:endParaRPr dirty="0"/>
          </a:p>
        </p:txBody>
      </p:sp>
      <p:sp>
        <p:nvSpPr>
          <p:cNvPr id="532" name="Google Shape;532;p39"/>
          <p:cNvSpPr txBox="1">
            <a:spLocks noGrp="1"/>
          </p:cNvSpPr>
          <p:nvPr>
            <p:ph type="subTitle" idx="1"/>
          </p:nvPr>
        </p:nvSpPr>
        <p:spPr>
          <a:xfrm>
            <a:off x="718500" y="1596339"/>
            <a:ext cx="3853500" cy="147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dirty="0"/>
              <a:t>Bouncy balls can also be used in replacement of a talking stick, students can pass the ball around and share how they feel in the morning.</a:t>
            </a:r>
          </a:p>
          <a:p>
            <a:pPr marL="0" lvl="0" indent="0" algn="ctr" rtl="0">
              <a:spcBef>
                <a:spcPts val="0"/>
              </a:spcBef>
              <a:spcAft>
                <a:spcPts val="0"/>
              </a:spcAft>
              <a:buNone/>
            </a:pPr>
            <a:endParaRPr lang="en-CA" dirty="0"/>
          </a:p>
          <a:p>
            <a:pPr marL="0" lvl="0" indent="0" algn="ctr" rtl="0">
              <a:spcBef>
                <a:spcPts val="0"/>
              </a:spcBef>
              <a:spcAft>
                <a:spcPts val="0"/>
              </a:spcAft>
              <a:buNone/>
            </a:pPr>
            <a:r>
              <a:rPr lang="en-CA" dirty="0"/>
              <a:t>My Gratitude Jar:</a:t>
            </a:r>
          </a:p>
          <a:p>
            <a:pPr marL="0" lvl="0" indent="0" algn="ctr" rtl="0">
              <a:spcBef>
                <a:spcPts val="0"/>
              </a:spcBef>
              <a:spcAft>
                <a:spcPts val="0"/>
              </a:spcAft>
              <a:buNone/>
            </a:pPr>
            <a:r>
              <a:rPr lang="en-CA" dirty="0"/>
              <a:t>Great activity to do once in a while with students for them to reflect on what they are grateful for that day, week or month.</a:t>
            </a:r>
            <a:endParaRPr dirty="0"/>
          </a:p>
        </p:txBody>
      </p:sp>
      <p:sp>
        <p:nvSpPr>
          <p:cNvPr id="534" name="Google Shape;534;p39"/>
          <p:cNvSpPr/>
          <p:nvPr/>
        </p:nvSpPr>
        <p:spPr>
          <a:xfrm rot="8999907">
            <a:off x="7593605" y="100869"/>
            <a:ext cx="1362838" cy="1932776"/>
          </a:xfrm>
          <a:custGeom>
            <a:avLst/>
            <a:gdLst/>
            <a:ahLst/>
            <a:cxnLst/>
            <a:rect l="l" t="t" r="r" b="b"/>
            <a:pathLst>
              <a:path w="71077" h="100790" extrusionOk="0">
                <a:moveTo>
                  <a:pt x="54437" y="0"/>
                </a:moveTo>
                <a:cubicBezTo>
                  <a:pt x="53867" y="1242"/>
                  <a:pt x="49794" y="1548"/>
                  <a:pt x="46576" y="10101"/>
                </a:cubicBezTo>
                <a:cubicBezTo>
                  <a:pt x="45965" y="11710"/>
                  <a:pt x="46067" y="13706"/>
                  <a:pt x="45823" y="15519"/>
                </a:cubicBezTo>
                <a:cubicBezTo>
                  <a:pt x="45639" y="16883"/>
                  <a:pt x="45456" y="18268"/>
                  <a:pt x="45293" y="19653"/>
                </a:cubicBezTo>
                <a:cubicBezTo>
                  <a:pt x="45110" y="21201"/>
                  <a:pt x="45049" y="22830"/>
                  <a:pt x="44784" y="24337"/>
                </a:cubicBezTo>
                <a:cubicBezTo>
                  <a:pt x="44438" y="26211"/>
                  <a:pt x="44316" y="28166"/>
                  <a:pt x="43705" y="29917"/>
                </a:cubicBezTo>
                <a:cubicBezTo>
                  <a:pt x="43277" y="31159"/>
                  <a:pt x="42951" y="32483"/>
                  <a:pt x="42218" y="33542"/>
                </a:cubicBezTo>
                <a:cubicBezTo>
                  <a:pt x="41912" y="33990"/>
                  <a:pt x="41505" y="34377"/>
                  <a:pt x="41220" y="34866"/>
                </a:cubicBezTo>
                <a:cubicBezTo>
                  <a:pt x="40405" y="36251"/>
                  <a:pt x="39143" y="37310"/>
                  <a:pt x="38389" y="38756"/>
                </a:cubicBezTo>
                <a:cubicBezTo>
                  <a:pt x="37656" y="40181"/>
                  <a:pt x="36638" y="41444"/>
                  <a:pt x="35905" y="42870"/>
                </a:cubicBezTo>
                <a:cubicBezTo>
                  <a:pt x="35151" y="44295"/>
                  <a:pt x="34235" y="45619"/>
                  <a:pt x="33461" y="47045"/>
                </a:cubicBezTo>
                <a:cubicBezTo>
                  <a:pt x="32952" y="48002"/>
                  <a:pt x="32463" y="48979"/>
                  <a:pt x="31913" y="49916"/>
                </a:cubicBezTo>
                <a:cubicBezTo>
                  <a:pt x="31628" y="50425"/>
                  <a:pt x="31241" y="50833"/>
                  <a:pt x="30874" y="51301"/>
                </a:cubicBezTo>
                <a:cubicBezTo>
                  <a:pt x="29917" y="52523"/>
                  <a:pt x="28960" y="53724"/>
                  <a:pt x="28023" y="54967"/>
                </a:cubicBezTo>
                <a:cubicBezTo>
                  <a:pt x="27799" y="55232"/>
                  <a:pt x="27697" y="55578"/>
                  <a:pt x="27494" y="55842"/>
                </a:cubicBezTo>
                <a:cubicBezTo>
                  <a:pt x="27738" y="54213"/>
                  <a:pt x="27982" y="52604"/>
                  <a:pt x="28227" y="50995"/>
                </a:cubicBezTo>
                <a:cubicBezTo>
                  <a:pt x="28390" y="49957"/>
                  <a:pt x="28573" y="48918"/>
                  <a:pt x="28716" y="47880"/>
                </a:cubicBezTo>
                <a:cubicBezTo>
                  <a:pt x="28919" y="46454"/>
                  <a:pt x="29102" y="45028"/>
                  <a:pt x="29245" y="43562"/>
                </a:cubicBezTo>
                <a:cubicBezTo>
                  <a:pt x="29388" y="41892"/>
                  <a:pt x="29551" y="40222"/>
                  <a:pt x="29571" y="38491"/>
                </a:cubicBezTo>
                <a:cubicBezTo>
                  <a:pt x="29612" y="36597"/>
                  <a:pt x="29530" y="34662"/>
                  <a:pt x="29428" y="32707"/>
                </a:cubicBezTo>
                <a:cubicBezTo>
                  <a:pt x="29306" y="30773"/>
                  <a:pt x="29164" y="28838"/>
                  <a:pt x="28919" y="26862"/>
                </a:cubicBezTo>
                <a:cubicBezTo>
                  <a:pt x="28675" y="25009"/>
                  <a:pt x="28553" y="23176"/>
                  <a:pt x="27860" y="21201"/>
                </a:cubicBezTo>
                <a:cubicBezTo>
                  <a:pt x="27208" y="19347"/>
                  <a:pt x="26251" y="17474"/>
                  <a:pt x="25111" y="15621"/>
                </a:cubicBezTo>
                <a:cubicBezTo>
                  <a:pt x="23237" y="12525"/>
                  <a:pt x="20977" y="9511"/>
                  <a:pt x="18553" y="6517"/>
                </a:cubicBezTo>
                <a:cubicBezTo>
                  <a:pt x="18472" y="6415"/>
                  <a:pt x="18349" y="6313"/>
                  <a:pt x="18166" y="6130"/>
                </a:cubicBezTo>
                <a:cubicBezTo>
                  <a:pt x="18064" y="6476"/>
                  <a:pt x="17983" y="6762"/>
                  <a:pt x="17922" y="7047"/>
                </a:cubicBezTo>
                <a:cubicBezTo>
                  <a:pt x="17352" y="9816"/>
                  <a:pt x="17209" y="12729"/>
                  <a:pt x="17535" y="15885"/>
                </a:cubicBezTo>
                <a:cubicBezTo>
                  <a:pt x="17698" y="17352"/>
                  <a:pt x="17657" y="18757"/>
                  <a:pt x="17637" y="20162"/>
                </a:cubicBezTo>
                <a:cubicBezTo>
                  <a:pt x="17616" y="21975"/>
                  <a:pt x="17555" y="23746"/>
                  <a:pt x="17494" y="25539"/>
                </a:cubicBezTo>
                <a:cubicBezTo>
                  <a:pt x="17453" y="26740"/>
                  <a:pt x="17311" y="27921"/>
                  <a:pt x="17352" y="29184"/>
                </a:cubicBezTo>
                <a:cubicBezTo>
                  <a:pt x="17433" y="30834"/>
                  <a:pt x="17555" y="32524"/>
                  <a:pt x="17861" y="34275"/>
                </a:cubicBezTo>
                <a:cubicBezTo>
                  <a:pt x="18451" y="37758"/>
                  <a:pt x="19246" y="41301"/>
                  <a:pt x="20325" y="44906"/>
                </a:cubicBezTo>
                <a:cubicBezTo>
                  <a:pt x="20916" y="46841"/>
                  <a:pt x="21608" y="48816"/>
                  <a:pt x="22219" y="50771"/>
                </a:cubicBezTo>
                <a:cubicBezTo>
                  <a:pt x="22545" y="51851"/>
                  <a:pt x="22748" y="52889"/>
                  <a:pt x="23054" y="53969"/>
                </a:cubicBezTo>
                <a:cubicBezTo>
                  <a:pt x="23237" y="54641"/>
                  <a:pt x="23461" y="55313"/>
                  <a:pt x="23706" y="55985"/>
                </a:cubicBezTo>
                <a:cubicBezTo>
                  <a:pt x="24072" y="57024"/>
                  <a:pt x="24479" y="58062"/>
                  <a:pt x="24887" y="59101"/>
                </a:cubicBezTo>
                <a:cubicBezTo>
                  <a:pt x="24968" y="59284"/>
                  <a:pt x="25090" y="59488"/>
                  <a:pt x="25274" y="59855"/>
                </a:cubicBezTo>
                <a:cubicBezTo>
                  <a:pt x="24826" y="60465"/>
                  <a:pt x="24317" y="61117"/>
                  <a:pt x="23869" y="61830"/>
                </a:cubicBezTo>
                <a:cubicBezTo>
                  <a:pt x="23359" y="62645"/>
                  <a:pt x="22871" y="63459"/>
                  <a:pt x="22484" y="64355"/>
                </a:cubicBezTo>
                <a:cubicBezTo>
                  <a:pt x="21751" y="66005"/>
                  <a:pt x="21017" y="67655"/>
                  <a:pt x="20467" y="69406"/>
                </a:cubicBezTo>
                <a:cubicBezTo>
                  <a:pt x="19734" y="71789"/>
                  <a:pt x="19083" y="74233"/>
                  <a:pt x="18533" y="76738"/>
                </a:cubicBezTo>
                <a:cubicBezTo>
                  <a:pt x="18024" y="79059"/>
                  <a:pt x="17128" y="81177"/>
                  <a:pt x="16415" y="83397"/>
                </a:cubicBezTo>
                <a:cubicBezTo>
                  <a:pt x="16109" y="84334"/>
                  <a:pt x="15600" y="85189"/>
                  <a:pt x="15050" y="86024"/>
                </a:cubicBezTo>
                <a:cubicBezTo>
                  <a:pt x="15030" y="85861"/>
                  <a:pt x="14969" y="85698"/>
                  <a:pt x="14969" y="85576"/>
                </a:cubicBezTo>
                <a:cubicBezTo>
                  <a:pt x="14989" y="84314"/>
                  <a:pt x="15030" y="83071"/>
                  <a:pt x="15030" y="81809"/>
                </a:cubicBezTo>
                <a:cubicBezTo>
                  <a:pt x="15050" y="81340"/>
                  <a:pt x="15030" y="80872"/>
                  <a:pt x="14969" y="80363"/>
                </a:cubicBezTo>
                <a:cubicBezTo>
                  <a:pt x="14704" y="78611"/>
                  <a:pt x="15009" y="77104"/>
                  <a:pt x="15254" y="75577"/>
                </a:cubicBezTo>
                <a:cubicBezTo>
                  <a:pt x="15600" y="73214"/>
                  <a:pt x="15885" y="70811"/>
                  <a:pt x="15743" y="68245"/>
                </a:cubicBezTo>
                <a:cubicBezTo>
                  <a:pt x="15661" y="66249"/>
                  <a:pt x="15315" y="64152"/>
                  <a:pt x="15030" y="62074"/>
                </a:cubicBezTo>
                <a:cubicBezTo>
                  <a:pt x="14887" y="60954"/>
                  <a:pt x="14724" y="59793"/>
                  <a:pt x="14480" y="58633"/>
                </a:cubicBezTo>
                <a:cubicBezTo>
                  <a:pt x="14113" y="57003"/>
                  <a:pt x="13645" y="55333"/>
                  <a:pt x="13217" y="53704"/>
                </a:cubicBezTo>
                <a:cubicBezTo>
                  <a:pt x="13075" y="53175"/>
                  <a:pt x="12953" y="52645"/>
                  <a:pt x="12749" y="52116"/>
                </a:cubicBezTo>
                <a:cubicBezTo>
                  <a:pt x="11568" y="48776"/>
                  <a:pt x="10346" y="45415"/>
                  <a:pt x="9185" y="42075"/>
                </a:cubicBezTo>
                <a:cubicBezTo>
                  <a:pt x="8961" y="41403"/>
                  <a:pt x="8920" y="40772"/>
                  <a:pt x="8778" y="40120"/>
                </a:cubicBezTo>
                <a:cubicBezTo>
                  <a:pt x="8717" y="39815"/>
                  <a:pt x="8615" y="39469"/>
                  <a:pt x="8370" y="39061"/>
                </a:cubicBezTo>
                <a:cubicBezTo>
                  <a:pt x="8044" y="39754"/>
                  <a:pt x="7678" y="40426"/>
                  <a:pt x="7372" y="41139"/>
                </a:cubicBezTo>
                <a:cubicBezTo>
                  <a:pt x="6823" y="42381"/>
                  <a:pt x="6232" y="43603"/>
                  <a:pt x="5784" y="44886"/>
                </a:cubicBezTo>
                <a:cubicBezTo>
                  <a:pt x="5397" y="45965"/>
                  <a:pt x="5214" y="47126"/>
                  <a:pt x="4908" y="48246"/>
                </a:cubicBezTo>
                <a:cubicBezTo>
                  <a:pt x="4725" y="48898"/>
                  <a:pt x="4501" y="49509"/>
                  <a:pt x="4277" y="50140"/>
                </a:cubicBezTo>
                <a:cubicBezTo>
                  <a:pt x="3869" y="51220"/>
                  <a:pt x="3462" y="52299"/>
                  <a:pt x="3034" y="53358"/>
                </a:cubicBezTo>
                <a:cubicBezTo>
                  <a:pt x="2586" y="54498"/>
                  <a:pt x="2057" y="55598"/>
                  <a:pt x="1650" y="56759"/>
                </a:cubicBezTo>
                <a:cubicBezTo>
                  <a:pt x="1222" y="57961"/>
                  <a:pt x="774" y="59142"/>
                  <a:pt x="550" y="60445"/>
                </a:cubicBezTo>
                <a:cubicBezTo>
                  <a:pt x="0" y="63602"/>
                  <a:pt x="387" y="67064"/>
                  <a:pt x="2342" y="70994"/>
                </a:cubicBezTo>
                <a:cubicBezTo>
                  <a:pt x="3462" y="73194"/>
                  <a:pt x="4460" y="75414"/>
                  <a:pt x="5662" y="77613"/>
                </a:cubicBezTo>
                <a:cubicBezTo>
                  <a:pt x="6761" y="79589"/>
                  <a:pt x="8004" y="81564"/>
                  <a:pt x="9287" y="83519"/>
                </a:cubicBezTo>
                <a:cubicBezTo>
                  <a:pt x="10651" y="85576"/>
                  <a:pt x="12138" y="87592"/>
                  <a:pt x="13706" y="89873"/>
                </a:cubicBezTo>
                <a:cubicBezTo>
                  <a:pt x="13238" y="90749"/>
                  <a:pt x="12667" y="91788"/>
                  <a:pt x="12097" y="92806"/>
                </a:cubicBezTo>
                <a:cubicBezTo>
                  <a:pt x="11792" y="93376"/>
                  <a:pt x="11486" y="93946"/>
                  <a:pt x="11181" y="94517"/>
                </a:cubicBezTo>
                <a:cubicBezTo>
                  <a:pt x="10753" y="95250"/>
                  <a:pt x="10325" y="95963"/>
                  <a:pt x="9918" y="96696"/>
                </a:cubicBezTo>
                <a:cubicBezTo>
                  <a:pt x="9653" y="97164"/>
                  <a:pt x="9389" y="97633"/>
                  <a:pt x="9144" y="98101"/>
                </a:cubicBezTo>
                <a:cubicBezTo>
                  <a:pt x="8859" y="98651"/>
                  <a:pt x="8574" y="99160"/>
                  <a:pt x="8248" y="99669"/>
                </a:cubicBezTo>
                <a:lnTo>
                  <a:pt x="9816" y="100789"/>
                </a:lnTo>
                <a:cubicBezTo>
                  <a:pt x="10040" y="100463"/>
                  <a:pt x="10244" y="100138"/>
                  <a:pt x="10448" y="99812"/>
                </a:cubicBezTo>
                <a:cubicBezTo>
                  <a:pt x="11323" y="98427"/>
                  <a:pt x="12158" y="97001"/>
                  <a:pt x="12973" y="95576"/>
                </a:cubicBezTo>
                <a:cubicBezTo>
                  <a:pt x="13564" y="94537"/>
                  <a:pt x="14113" y="93458"/>
                  <a:pt x="14663" y="92399"/>
                </a:cubicBezTo>
                <a:cubicBezTo>
                  <a:pt x="14724" y="92297"/>
                  <a:pt x="14806" y="92215"/>
                  <a:pt x="14826" y="92093"/>
                </a:cubicBezTo>
                <a:cubicBezTo>
                  <a:pt x="14887" y="91421"/>
                  <a:pt x="15417" y="91177"/>
                  <a:pt x="16191" y="91177"/>
                </a:cubicBezTo>
                <a:cubicBezTo>
                  <a:pt x="17494" y="91156"/>
                  <a:pt x="18797" y="91177"/>
                  <a:pt x="20060" y="91095"/>
                </a:cubicBezTo>
                <a:cubicBezTo>
                  <a:pt x="22076" y="90993"/>
                  <a:pt x="24072" y="90892"/>
                  <a:pt x="26007" y="90668"/>
                </a:cubicBezTo>
                <a:cubicBezTo>
                  <a:pt x="28003" y="90444"/>
                  <a:pt x="29978" y="90199"/>
                  <a:pt x="31831" y="89772"/>
                </a:cubicBezTo>
                <a:cubicBezTo>
                  <a:pt x="33420" y="89405"/>
                  <a:pt x="34866" y="88855"/>
                  <a:pt x="36292" y="88285"/>
                </a:cubicBezTo>
                <a:cubicBezTo>
                  <a:pt x="38165" y="87531"/>
                  <a:pt x="39998" y="86717"/>
                  <a:pt x="41790" y="85882"/>
                </a:cubicBezTo>
                <a:cubicBezTo>
                  <a:pt x="42666" y="85474"/>
                  <a:pt x="43399" y="84925"/>
                  <a:pt x="44214" y="84436"/>
                </a:cubicBezTo>
                <a:cubicBezTo>
                  <a:pt x="44804" y="84110"/>
                  <a:pt x="45456" y="83804"/>
                  <a:pt x="45986" y="83417"/>
                </a:cubicBezTo>
                <a:cubicBezTo>
                  <a:pt x="48124" y="81870"/>
                  <a:pt x="50120" y="80179"/>
                  <a:pt x="51566" y="78061"/>
                </a:cubicBezTo>
                <a:cubicBezTo>
                  <a:pt x="52380" y="76880"/>
                  <a:pt x="53215" y="75699"/>
                  <a:pt x="54030" y="74497"/>
                </a:cubicBezTo>
                <a:cubicBezTo>
                  <a:pt x="54050" y="74477"/>
                  <a:pt x="54071" y="74477"/>
                  <a:pt x="54071" y="74457"/>
                </a:cubicBezTo>
                <a:cubicBezTo>
                  <a:pt x="54091" y="74070"/>
                  <a:pt x="54478" y="73764"/>
                  <a:pt x="53949" y="73275"/>
                </a:cubicBezTo>
                <a:cubicBezTo>
                  <a:pt x="53694" y="73041"/>
                  <a:pt x="53460" y="72975"/>
                  <a:pt x="53241" y="72975"/>
                </a:cubicBezTo>
                <a:cubicBezTo>
                  <a:pt x="53022" y="72975"/>
                  <a:pt x="52818" y="73041"/>
                  <a:pt x="52625" y="73072"/>
                </a:cubicBezTo>
                <a:cubicBezTo>
                  <a:pt x="50792" y="73377"/>
                  <a:pt x="48939" y="73622"/>
                  <a:pt x="47167" y="74009"/>
                </a:cubicBezTo>
                <a:cubicBezTo>
                  <a:pt x="45110" y="74457"/>
                  <a:pt x="43073" y="74966"/>
                  <a:pt x="41098" y="75536"/>
                </a:cubicBezTo>
                <a:cubicBezTo>
                  <a:pt x="39224" y="76065"/>
                  <a:pt x="37371" y="76636"/>
                  <a:pt x="35579" y="77308"/>
                </a:cubicBezTo>
                <a:cubicBezTo>
                  <a:pt x="33257" y="78163"/>
                  <a:pt x="30935" y="79080"/>
                  <a:pt x="28716" y="80057"/>
                </a:cubicBezTo>
                <a:cubicBezTo>
                  <a:pt x="26923" y="80851"/>
                  <a:pt x="25437" y="81951"/>
                  <a:pt x="24093" y="83153"/>
                </a:cubicBezTo>
                <a:cubicBezTo>
                  <a:pt x="23278" y="83886"/>
                  <a:pt x="22443" y="84558"/>
                  <a:pt x="21628" y="85291"/>
                </a:cubicBezTo>
                <a:cubicBezTo>
                  <a:pt x="21323" y="85556"/>
                  <a:pt x="21038" y="85841"/>
                  <a:pt x="20814" y="86167"/>
                </a:cubicBezTo>
                <a:cubicBezTo>
                  <a:pt x="20040" y="87185"/>
                  <a:pt x="18777" y="87776"/>
                  <a:pt x="17738" y="88550"/>
                </a:cubicBezTo>
                <a:cubicBezTo>
                  <a:pt x="17087" y="89038"/>
                  <a:pt x="16537" y="89609"/>
                  <a:pt x="15783" y="90036"/>
                </a:cubicBezTo>
                <a:cubicBezTo>
                  <a:pt x="16048" y="89405"/>
                  <a:pt x="16333" y="88774"/>
                  <a:pt x="16598" y="88142"/>
                </a:cubicBezTo>
                <a:cubicBezTo>
                  <a:pt x="17066" y="86981"/>
                  <a:pt x="17535" y="85821"/>
                  <a:pt x="18003" y="84680"/>
                </a:cubicBezTo>
                <a:cubicBezTo>
                  <a:pt x="18472" y="83580"/>
                  <a:pt x="18981" y="82501"/>
                  <a:pt x="19449" y="81401"/>
                </a:cubicBezTo>
                <a:cubicBezTo>
                  <a:pt x="19714" y="80811"/>
                  <a:pt x="19938" y="80200"/>
                  <a:pt x="20162" y="79589"/>
                </a:cubicBezTo>
                <a:cubicBezTo>
                  <a:pt x="20773" y="77878"/>
                  <a:pt x="21384" y="76167"/>
                  <a:pt x="21975" y="74436"/>
                </a:cubicBezTo>
                <a:cubicBezTo>
                  <a:pt x="22341" y="73337"/>
                  <a:pt x="22687" y="72216"/>
                  <a:pt x="23034" y="71096"/>
                </a:cubicBezTo>
                <a:cubicBezTo>
                  <a:pt x="23502" y="69487"/>
                  <a:pt x="23848" y="67817"/>
                  <a:pt x="24744" y="66453"/>
                </a:cubicBezTo>
                <a:cubicBezTo>
                  <a:pt x="25681" y="65027"/>
                  <a:pt x="26435" y="63459"/>
                  <a:pt x="27249" y="61952"/>
                </a:cubicBezTo>
                <a:cubicBezTo>
                  <a:pt x="27382" y="61704"/>
                  <a:pt x="27622" y="61563"/>
                  <a:pt x="27981" y="61563"/>
                </a:cubicBezTo>
                <a:cubicBezTo>
                  <a:pt x="28064" y="61563"/>
                  <a:pt x="28152" y="61570"/>
                  <a:pt x="28247" y="61586"/>
                </a:cubicBezTo>
                <a:cubicBezTo>
                  <a:pt x="30453" y="61871"/>
                  <a:pt x="32559" y="61966"/>
                  <a:pt x="34614" y="61966"/>
                </a:cubicBezTo>
                <a:cubicBezTo>
                  <a:pt x="35784" y="61966"/>
                  <a:pt x="36938" y="61935"/>
                  <a:pt x="38084" y="61891"/>
                </a:cubicBezTo>
                <a:cubicBezTo>
                  <a:pt x="38649" y="61871"/>
                  <a:pt x="39222" y="61863"/>
                  <a:pt x="39799" y="61863"/>
                </a:cubicBezTo>
                <a:cubicBezTo>
                  <a:pt x="41531" y="61863"/>
                  <a:pt x="43302" y="61932"/>
                  <a:pt x="45028" y="61932"/>
                </a:cubicBezTo>
                <a:cubicBezTo>
                  <a:pt x="45391" y="61932"/>
                  <a:pt x="45754" y="61933"/>
                  <a:pt x="46117" y="61933"/>
                </a:cubicBezTo>
                <a:cubicBezTo>
                  <a:pt x="47568" y="61933"/>
                  <a:pt x="49012" y="61920"/>
                  <a:pt x="50364" y="61789"/>
                </a:cubicBezTo>
                <a:cubicBezTo>
                  <a:pt x="52686" y="61545"/>
                  <a:pt x="54926" y="61199"/>
                  <a:pt x="56922" y="60527"/>
                </a:cubicBezTo>
                <a:cubicBezTo>
                  <a:pt x="58816" y="59895"/>
                  <a:pt x="60649" y="59182"/>
                  <a:pt x="62156" y="58144"/>
                </a:cubicBezTo>
                <a:cubicBezTo>
                  <a:pt x="62991" y="57553"/>
                  <a:pt x="63846" y="56983"/>
                  <a:pt x="64518" y="56270"/>
                </a:cubicBezTo>
                <a:cubicBezTo>
                  <a:pt x="65475" y="55252"/>
                  <a:pt x="66351" y="54173"/>
                  <a:pt x="67145" y="53012"/>
                </a:cubicBezTo>
                <a:cubicBezTo>
                  <a:pt x="67899" y="51892"/>
                  <a:pt x="68530" y="50690"/>
                  <a:pt x="69162" y="49488"/>
                </a:cubicBezTo>
                <a:cubicBezTo>
                  <a:pt x="69752" y="48348"/>
                  <a:pt x="70282" y="47187"/>
                  <a:pt x="70832" y="46026"/>
                </a:cubicBezTo>
                <a:cubicBezTo>
                  <a:pt x="70913" y="45823"/>
                  <a:pt x="70974" y="45599"/>
                  <a:pt x="71076" y="45293"/>
                </a:cubicBezTo>
                <a:cubicBezTo>
                  <a:pt x="70796" y="45277"/>
                  <a:pt x="70596" y="45247"/>
                  <a:pt x="70411" y="45247"/>
                </a:cubicBezTo>
                <a:cubicBezTo>
                  <a:pt x="70367" y="45247"/>
                  <a:pt x="70325" y="45249"/>
                  <a:pt x="70282" y="45252"/>
                </a:cubicBezTo>
                <a:cubicBezTo>
                  <a:pt x="68815" y="45334"/>
                  <a:pt x="67288" y="45314"/>
                  <a:pt x="65924" y="45538"/>
                </a:cubicBezTo>
                <a:cubicBezTo>
                  <a:pt x="63765" y="45904"/>
                  <a:pt x="61606" y="46291"/>
                  <a:pt x="59386" y="46576"/>
                </a:cubicBezTo>
                <a:cubicBezTo>
                  <a:pt x="56576" y="46943"/>
                  <a:pt x="53806" y="47391"/>
                  <a:pt x="51016" y="47798"/>
                </a:cubicBezTo>
                <a:cubicBezTo>
                  <a:pt x="49875" y="47961"/>
                  <a:pt x="48735" y="48104"/>
                  <a:pt x="47656" y="48348"/>
                </a:cubicBezTo>
                <a:cubicBezTo>
                  <a:pt x="45497" y="48816"/>
                  <a:pt x="43338" y="49244"/>
                  <a:pt x="41424" y="50018"/>
                </a:cubicBezTo>
                <a:cubicBezTo>
                  <a:pt x="40365" y="50446"/>
                  <a:pt x="39224" y="50771"/>
                  <a:pt x="38247" y="51240"/>
                </a:cubicBezTo>
                <a:cubicBezTo>
                  <a:pt x="37208" y="51749"/>
                  <a:pt x="36271" y="52380"/>
                  <a:pt x="35375" y="53012"/>
                </a:cubicBezTo>
                <a:cubicBezTo>
                  <a:pt x="34357" y="53724"/>
                  <a:pt x="33359" y="54478"/>
                  <a:pt x="32504" y="55313"/>
                </a:cubicBezTo>
                <a:cubicBezTo>
                  <a:pt x="31363" y="56433"/>
                  <a:pt x="30386" y="57655"/>
                  <a:pt x="29306" y="58836"/>
                </a:cubicBezTo>
                <a:cubicBezTo>
                  <a:pt x="29204" y="58958"/>
                  <a:pt x="29001" y="59020"/>
                  <a:pt x="28797" y="59081"/>
                </a:cubicBezTo>
                <a:cubicBezTo>
                  <a:pt x="29164" y="57736"/>
                  <a:pt x="29775" y="56576"/>
                  <a:pt x="30650" y="55557"/>
                </a:cubicBezTo>
                <a:cubicBezTo>
                  <a:pt x="31037" y="55109"/>
                  <a:pt x="31404" y="54641"/>
                  <a:pt x="31791" y="54173"/>
                </a:cubicBezTo>
                <a:cubicBezTo>
                  <a:pt x="32381" y="53439"/>
                  <a:pt x="33033" y="52747"/>
                  <a:pt x="33563" y="51953"/>
                </a:cubicBezTo>
                <a:cubicBezTo>
                  <a:pt x="34907" y="49936"/>
                  <a:pt x="36190" y="47900"/>
                  <a:pt x="37513" y="45863"/>
                </a:cubicBezTo>
                <a:cubicBezTo>
                  <a:pt x="38308" y="44601"/>
                  <a:pt x="39163" y="43399"/>
                  <a:pt x="39937" y="42116"/>
                </a:cubicBezTo>
                <a:cubicBezTo>
                  <a:pt x="40304" y="41546"/>
                  <a:pt x="40507" y="40853"/>
                  <a:pt x="40853" y="40263"/>
                </a:cubicBezTo>
                <a:cubicBezTo>
                  <a:pt x="41505" y="39122"/>
                  <a:pt x="42218" y="38023"/>
                  <a:pt x="42870" y="36903"/>
                </a:cubicBezTo>
                <a:cubicBezTo>
                  <a:pt x="43460" y="35844"/>
                  <a:pt x="43929" y="34723"/>
                  <a:pt x="44601" y="33726"/>
                </a:cubicBezTo>
                <a:cubicBezTo>
                  <a:pt x="45008" y="33115"/>
                  <a:pt x="45599" y="32646"/>
                  <a:pt x="46210" y="32198"/>
                </a:cubicBezTo>
                <a:cubicBezTo>
                  <a:pt x="47187" y="31526"/>
                  <a:pt x="48267" y="30915"/>
                  <a:pt x="49285" y="30263"/>
                </a:cubicBezTo>
                <a:cubicBezTo>
                  <a:pt x="50649" y="29388"/>
                  <a:pt x="51993" y="28532"/>
                  <a:pt x="53297" y="27616"/>
                </a:cubicBezTo>
                <a:cubicBezTo>
                  <a:pt x="54458" y="26801"/>
                  <a:pt x="57574" y="21771"/>
                  <a:pt x="58164" y="20508"/>
                </a:cubicBezTo>
                <a:cubicBezTo>
                  <a:pt x="62502" y="11038"/>
                  <a:pt x="54437" y="0"/>
                  <a:pt x="54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586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0" name="Google Shape;540;p40"/>
          <p:cNvSpPr txBox="1">
            <a:spLocks noGrp="1"/>
          </p:cNvSpPr>
          <p:nvPr>
            <p:ph type="title"/>
          </p:nvPr>
        </p:nvSpPr>
        <p:spPr>
          <a:xfrm>
            <a:off x="4895609" y="924063"/>
            <a:ext cx="4016992" cy="71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Onomatopoeia Matching Game </a:t>
            </a:r>
            <a:endParaRPr sz="4400" dirty="0"/>
          </a:p>
        </p:txBody>
      </p:sp>
      <p:sp>
        <p:nvSpPr>
          <p:cNvPr id="541" name="Google Shape;541;p40"/>
          <p:cNvSpPr txBox="1">
            <a:spLocks noGrp="1"/>
          </p:cNvSpPr>
          <p:nvPr>
            <p:ph type="subTitle" idx="1"/>
          </p:nvPr>
        </p:nvSpPr>
        <p:spPr>
          <a:xfrm>
            <a:off x="4903050" y="2397325"/>
            <a:ext cx="3506700" cy="165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I created this game for my practicum and it can be adapted for many different subjects! </a:t>
            </a:r>
            <a:r>
              <a:rPr lang="en-CA" dirty="0"/>
              <a:t>Y</a:t>
            </a:r>
            <a:r>
              <a:rPr lang="en" dirty="0" err="1"/>
              <a:t>ou</a:t>
            </a:r>
            <a:r>
              <a:rPr lang="en" dirty="0"/>
              <a:t> can do it as a class activity or in pairs. The stud</a:t>
            </a:r>
            <a:r>
              <a:rPr lang="en-CA" dirty="0" err="1"/>
              <a:t>en</a:t>
            </a:r>
            <a:r>
              <a:rPr lang="en" dirty="0" err="1"/>
              <a:t>ts</a:t>
            </a:r>
            <a:r>
              <a:rPr lang="en" dirty="0"/>
              <a:t> have to find their matching onomatopoeia to the picture.</a:t>
            </a:r>
            <a:endParaRPr dirty="0"/>
          </a:p>
        </p:txBody>
      </p:sp>
      <p:pic>
        <p:nvPicPr>
          <p:cNvPr id="542" name="Google Shape;542;p40"/>
          <p:cNvPicPr preferRelativeResize="0"/>
          <p:nvPr/>
        </p:nvPicPr>
        <p:blipFill>
          <a:blip r:embed="rId3">
            <a:alphaModFix amt="88000"/>
          </a:blip>
          <a:stretch>
            <a:fillRect/>
          </a:stretch>
        </p:blipFill>
        <p:spPr>
          <a:xfrm>
            <a:off x="3556400" y="3435975"/>
            <a:ext cx="1213112" cy="1032100"/>
          </a:xfrm>
          <a:prstGeom prst="rect">
            <a:avLst/>
          </a:prstGeom>
          <a:noFill/>
          <a:ln>
            <a:noFill/>
          </a:ln>
        </p:spPr>
      </p:pic>
      <p:cxnSp>
        <p:nvCxnSpPr>
          <p:cNvPr id="543" name="Google Shape;543;p40"/>
          <p:cNvCxnSpPr/>
          <p:nvPr/>
        </p:nvCxnSpPr>
        <p:spPr>
          <a:xfrm>
            <a:off x="5212713" y="2132150"/>
            <a:ext cx="941700" cy="0"/>
          </a:xfrm>
          <a:prstGeom prst="straightConnector1">
            <a:avLst/>
          </a:prstGeom>
          <a:noFill/>
          <a:ln w="9525" cap="flat" cmpd="sng">
            <a:solidFill>
              <a:schemeClr val="dk1"/>
            </a:solidFill>
            <a:prstDash val="solid"/>
            <a:round/>
            <a:headEnd type="none" w="med" len="med"/>
            <a:tailEnd type="none" w="med" len="med"/>
          </a:ln>
        </p:spPr>
      </p:cxnSp>
      <p:cxnSp>
        <p:nvCxnSpPr>
          <p:cNvPr id="544" name="Google Shape;544;p40"/>
          <p:cNvCxnSpPr/>
          <p:nvPr/>
        </p:nvCxnSpPr>
        <p:spPr>
          <a:xfrm>
            <a:off x="7223750" y="2132150"/>
            <a:ext cx="941700" cy="0"/>
          </a:xfrm>
          <a:prstGeom prst="straightConnector1">
            <a:avLst/>
          </a:prstGeom>
          <a:noFill/>
          <a:ln w="9525" cap="flat" cmpd="sng">
            <a:solidFill>
              <a:schemeClr val="dk1"/>
            </a:solidFill>
            <a:prstDash val="solid"/>
            <a:round/>
            <a:headEnd type="none" w="med" len="med"/>
            <a:tailEnd type="none" w="med" len="med"/>
          </a:ln>
        </p:spPr>
      </p:cxnSp>
      <p:sp>
        <p:nvSpPr>
          <p:cNvPr id="545" name="Google Shape;545;p40"/>
          <p:cNvSpPr/>
          <p:nvPr/>
        </p:nvSpPr>
        <p:spPr>
          <a:xfrm rot="-660049">
            <a:off x="63032" y="2933096"/>
            <a:ext cx="1428236" cy="2395672"/>
          </a:xfrm>
          <a:custGeom>
            <a:avLst/>
            <a:gdLst/>
            <a:ahLst/>
            <a:cxnLst/>
            <a:rect l="l" t="t" r="r" b="b"/>
            <a:pathLst>
              <a:path w="27620" h="46526" extrusionOk="0">
                <a:moveTo>
                  <a:pt x="6866" y="34890"/>
                </a:moveTo>
                <a:lnTo>
                  <a:pt x="6866" y="34890"/>
                </a:lnTo>
                <a:cubicBezTo>
                  <a:pt x="6901" y="34907"/>
                  <a:pt x="6918" y="34907"/>
                  <a:pt x="6954" y="34925"/>
                </a:cubicBezTo>
                <a:lnTo>
                  <a:pt x="6918" y="34960"/>
                </a:lnTo>
                <a:cubicBezTo>
                  <a:pt x="6901" y="34943"/>
                  <a:pt x="6883" y="34907"/>
                  <a:pt x="6866" y="34890"/>
                </a:cubicBezTo>
                <a:close/>
                <a:moveTo>
                  <a:pt x="6056" y="0"/>
                </a:moveTo>
                <a:cubicBezTo>
                  <a:pt x="5792" y="1039"/>
                  <a:pt x="5457" y="2007"/>
                  <a:pt x="5686" y="3415"/>
                </a:cubicBezTo>
                <a:cubicBezTo>
                  <a:pt x="5915" y="4806"/>
                  <a:pt x="6197" y="6126"/>
                  <a:pt x="6390" y="8062"/>
                </a:cubicBezTo>
                <a:cubicBezTo>
                  <a:pt x="6390" y="8784"/>
                  <a:pt x="6989" y="13361"/>
                  <a:pt x="7024" y="14083"/>
                </a:cubicBezTo>
                <a:cubicBezTo>
                  <a:pt x="7059" y="14963"/>
                  <a:pt x="7358" y="15808"/>
                  <a:pt x="7640" y="16670"/>
                </a:cubicBezTo>
                <a:cubicBezTo>
                  <a:pt x="7975" y="17621"/>
                  <a:pt x="8256" y="18589"/>
                  <a:pt x="8379" y="19593"/>
                </a:cubicBezTo>
                <a:cubicBezTo>
                  <a:pt x="8415" y="19857"/>
                  <a:pt x="8432" y="20121"/>
                  <a:pt x="8485" y="20385"/>
                </a:cubicBezTo>
                <a:cubicBezTo>
                  <a:pt x="8591" y="20913"/>
                  <a:pt x="8608" y="21441"/>
                  <a:pt x="8520" y="21951"/>
                </a:cubicBezTo>
                <a:cubicBezTo>
                  <a:pt x="8450" y="22391"/>
                  <a:pt x="8379" y="22814"/>
                  <a:pt x="8379" y="23254"/>
                </a:cubicBezTo>
                <a:cubicBezTo>
                  <a:pt x="8379" y="24275"/>
                  <a:pt x="8063" y="25190"/>
                  <a:pt x="7869" y="26159"/>
                </a:cubicBezTo>
                <a:cubicBezTo>
                  <a:pt x="7746" y="26722"/>
                  <a:pt x="7640" y="27285"/>
                  <a:pt x="7517" y="27848"/>
                </a:cubicBezTo>
                <a:cubicBezTo>
                  <a:pt x="7446" y="28218"/>
                  <a:pt x="7358" y="28605"/>
                  <a:pt x="7182" y="28957"/>
                </a:cubicBezTo>
                <a:cubicBezTo>
                  <a:pt x="7200" y="28535"/>
                  <a:pt x="7200" y="28113"/>
                  <a:pt x="7235" y="27708"/>
                </a:cubicBezTo>
                <a:cubicBezTo>
                  <a:pt x="7270" y="26933"/>
                  <a:pt x="7341" y="26159"/>
                  <a:pt x="7358" y="25402"/>
                </a:cubicBezTo>
                <a:cubicBezTo>
                  <a:pt x="7394" y="24451"/>
                  <a:pt x="7358" y="23518"/>
                  <a:pt x="7165" y="22550"/>
                </a:cubicBezTo>
                <a:cubicBezTo>
                  <a:pt x="6848" y="20895"/>
                  <a:pt x="6425" y="19276"/>
                  <a:pt x="5950" y="17639"/>
                </a:cubicBezTo>
                <a:cubicBezTo>
                  <a:pt x="5475" y="16037"/>
                  <a:pt x="4788" y="15368"/>
                  <a:pt x="4331" y="14400"/>
                </a:cubicBezTo>
                <a:cubicBezTo>
                  <a:pt x="3873" y="13431"/>
                  <a:pt x="2923" y="12639"/>
                  <a:pt x="2922" y="12639"/>
                </a:cubicBezTo>
                <a:lnTo>
                  <a:pt x="2922" y="12639"/>
                </a:lnTo>
                <a:cubicBezTo>
                  <a:pt x="2922" y="12639"/>
                  <a:pt x="3926" y="16107"/>
                  <a:pt x="4102" y="18325"/>
                </a:cubicBezTo>
                <a:cubicBezTo>
                  <a:pt x="4102" y="18343"/>
                  <a:pt x="4102" y="18360"/>
                  <a:pt x="4102" y="18378"/>
                </a:cubicBezTo>
                <a:cubicBezTo>
                  <a:pt x="4190" y="19469"/>
                  <a:pt x="4260" y="20578"/>
                  <a:pt x="4366" y="21687"/>
                </a:cubicBezTo>
                <a:cubicBezTo>
                  <a:pt x="4436" y="22462"/>
                  <a:pt x="4559" y="23236"/>
                  <a:pt x="4736" y="24011"/>
                </a:cubicBezTo>
                <a:cubicBezTo>
                  <a:pt x="4982" y="25014"/>
                  <a:pt x="5440" y="25947"/>
                  <a:pt x="5845" y="26915"/>
                </a:cubicBezTo>
                <a:cubicBezTo>
                  <a:pt x="6302" y="27989"/>
                  <a:pt x="6725" y="29116"/>
                  <a:pt x="6566" y="30278"/>
                </a:cubicBezTo>
                <a:cubicBezTo>
                  <a:pt x="6496" y="30806"/>
                  <a:pt x="6566" y="31352"/>
                  <a:pt x="6584" y="31897"/>
                </a:cubicBezTo>
                <a:cubicBezTo>
                  <a:pt x="6584" y="31950"/>
                  <a:pt x="6601" y="32020"/>
                  <a:pt x="6619" y="32073"/>
                </a:cubicBezTo>
                <a:cubicBezTo>
                  <a:pt x="7077" y="32901"/>
                  <a:pt x="6760" y="33728"/>
                  <a:pt x="6901" y="34555"/>
                </a:cubicBezTo>
                <a:cubicBezTo>
                  <a:pt x="6901" y="34573"/>
                  <a:pt x="6883" y="34608"/>
                  <a:pt x="6866" y="34626"/>
                </a:cubicBezTo>
                <a:cubicBezTo>
                  <a:pt x="6496" y="33816"/>
                  <a:pt x="6337" y="32953"/>
                  <a:pt x="6109" y="32126"/>
                </a:cubicBezTo>
                <a:cubicBezTo>
                  <a:pt x="5669" y="30471"/>
                  <a:pt x="5246" y="28817"/>
                  <a:pt x="4489" y="27232"/>
                </a:cubicBezTo>
                <a:cubicBezTo>
                  <a:pt x="4172" y="26563"/>
                  <a:pt x="3767" y="25947"/>
                  <a:pt x="3398" y="25314"/>
                </a:cubicBezTo>
                <a:cubicBezTo>
                  <a:pt x="3222" y="24997"/>
                  <a:pt x="2993" y="24680"/>
                  <a:pt x="2817" y="24363"/>
                </a:cubicBezTo>
                <a:cubicBezTo>
                  <a:pt x="2588" y="23941"/>
                  <a:pt x="2253" y="23571"/>
                  <a:pt x="1919" y="23184"/>
                </a:cubicBezTo>
                <a:cubicBezTo>
                  <a:pt x="1409" y="22656"/>
                  <a:pt x="0" y="21670"/>
                  <a:pt x="0" y="21670"/>
                </a:cubicBezTo>
                <a:lnTo>
                  <a:pt x="0" y="21670"/>
                </a:lnTo>
                <a:cubicBezTo>
                  <a:pt x="0" y="21670"/>
                  <a:pt x="1162" y="23571"/>
                  <a:pt x="1391" y="24345"/>
                </a:cubicBezTo>
                <a:lnTo>
                  <a:pt x="1409" y="24345"/>
                </a:lnTo>
                <a:cubicBezTo>
                  <a:pt x="1637" y="25102"/>
                  <a:pt x="1884" y="25859"/>
                  <a:pt x="2130" y="26616"/>
                </a:cubicBezTo>
                <a:cubicBezTo>
                  <a:pt x="2412" y="27549"/>
                  <a:pt x="2694" y="28465"/>
                  <a:pt x="2958" y="29380"/>
                </a:cubicBezTo>
                <a:cubicBezTo>
                  <a:pt x="3327" y="30595"/>
                  <a:pt x="3609" y="31827"/>
                  <a:pt x="4049" y="33024"/>
                </a:cubicBezTo>
                <a:cubicBezTo>
                  <a:pt x="4383" y="33957"/>
                  <a:pt x="4824" y="34872"/>
                  <a:pt x="5422" y="35735"/>
                </a:cubicBezTo>
                <a:cubicBezTo>
                  <a:pt x="6179" y="36844"/>
                  <a:pt x="6918" y="37953"/>
                  <a:pt x="7306" y="39220"/>
                </a:cubicBezTo>
                <a:cubicBezTo>
                  <a:pt x="7429" y="39590"/>
                  <a:pt x="7658" y="39960"/>
                  <a:pt x="7781" y="40347"/>
                </a:cubicBezTo>
                <a:cubicBezTo>
                  <a:pt x="7887" y="40699"/>
                  <a:pt x="7939" y="41069"/>
                  <a:pt x="7992" y="41421"/>
                </a:cubicBezTo>
                <a:cubicBezTo>
                  <a:pt x="8133" y="42512"/>
                  <a:pt x="8256" y="43586"/>
                  <a:pt x="8397" y="44660"/>
                </a:cubicBezTo>
                <a:cubicBezTo>
                  <a:pt x="8467" y="45153"/>
                  <a:pt x="8520" y="45628"/>
                  <a:pt x="8555" y="46103"/>
                </a:cubicBezTo>
                <a:lnTo>
                  <a:pt x="9506" y="46526"/>
                </a:lnTo>
                <a:cubicBezTo>
                  <a:pt x="9436" y="45927"/>
                  <a:pt x="9330" y="45329"/>
                  <a:pt x="9277" y="44730"/>
                </a:cubicBezTo>
                <a:cubicBezTo>
                  <a:pt x="9224" y="44202"/>
                  <a:pt x="9295" y="43656"/>
                  <a:pt x="9224" y="43128"/>
                </a:cubicBezTo>
                <a:cubicBezTo>
                  <a:pt x="9136" y="42477"/>
                  <a:pt x="9594" y="42019"/>
                  <a:pt x="9664" y="41438"/>
                </a:cubicBezTo>
                <a:cubicBezTo>
                  <a:pt x="9682" y="41350"/>
                  <a:pt x="9735" y="41262"/>
                  <a:pt x="9735" y="41174"/>
                </a:cubicBezTo>
                <a:cubicBezTo>
                  <a:pt x="9752" y="40400"/>
                  <a:pt x="10210" y="39872"/>
                  <a:pt x="10773" y="39414"/>
                </a:cubicBezTo>
                <a:cubicBezTo>
                  <a:pt x="11636" y="38675"/>
                  <a:pt x="12551" y="37970"/>
                  <a:pt x="13414" y="37231"/>
                </a:cubicBezTo>
                <a:cubicBezTo>
                  <a:pt x="13995" y="36721"/>
                  <a:pt x="14541" y="36157"/>
                  <a:pt x="15016" y="35576"/>
                </a:cubicBezTo>
                <a:cubicBezTo>
                  <a:pt x="15421" y="35066"/>
                  <a:pt x="15738" y="34485"/>
                  <a:pt x="16019" y="33904"/>
                </a:cubicBezTo>
                <a:cubicBezTo>
                  <a:pt x="16424" y="33129"/>
                  <a:pt x="16759" y="32320"/>
                  <a:pt x="17111" y="31510"/>
                </a:cubicBezTo>
                <a:cubicBezTo>
                  <a:pt x="17199" y="31281"/>
                  <a:pt x="17251" y="31035"/>
                  <a:pt x="17322" y="30788"/>
                </a:cubicBezTo>
                <a:cubicBezTo>
                  <a:pt x="17463" y="30366"/>
                  <a:pt x="17586" y="29943"/>
                  <a:pt x="17727" y="29433"/>
                </a:cubicBezTo>
                <a:lnTo>
                  <a:pt x="17727" y="29433"/>
                </a:lnTo>
                <a:cubicBezTo>
                  <a:pt x="17498" y="29644"/>
                  <a:pt x="17304" y="29785"/>
                  <a:pt x="17146" y="29943"/>
                </a:cubicBezTo>
                <a:cubicBezTo>
                  <a:pt x="16407" y="30577"/>
                  <a:pt x="15685" y="31211"/>
                  <a:pt x="14963" y="31862"/>
                </a:cubicBezTo>
                <a:cubicBezTo>
                  <a:pt x="14030" y="32689"/>
                  <a:pt x="13027" y="33499"/>
                  <a:pt x="12164" y="34397"/>
                </a:cubicBezTo>
                <a:cubicBezTo>
                  <a:pt x="11425" y="35154"/>
                  <a:pt x="10826" y="35999"/>
                  <a:pt x="10210" y="36844"/>
                </a:cubicBezTo>
                <a:cubicBezTo>
                  <a:pt x="9999" y="37108"/>
                  <a:pt x="9929" y="37460"/>
                  <a:pt x="9858" y="37794"/>
                </a:cubicBezTo>
                <a:cubicBezTo>
                  <a:pt x="9664" y="38587"/>
                  <a:pt x="9524" y="39396"/>
                  <a:pt x="9330" y="40206"/>
                </a:cubicBezTo>
                <a:cubicBezTo>
                  <a:pt x="9224" y="40628"/>
                  <a:pt x="9031" y="41016"/>
                  <a:pt x="8890" y="41421"/>
                </a:cubicBezTo>
                <a:cubicBezTo>
                  <a:pt x="8837" y="41614"/>
                  <a:pt x="8802" y="41808"/>
                  <a:pt x="8731" y="42054"/>
                </a:cubicBezTo>
                <a:cubicBezTo>
                  <a:pt x="8661" y="41632"/>
                  <a:pt x="8608" y="41262"/>
                  <a:pt x="8555" y="40893"/>
                </a:cubicBezTo>
                <a:cubicBezTo>
                  <a:pt x="8379" y="39942"/>
                  <a:pt x="8203" y="38974"/>
                  <a:pt x="8063" y="38006"/>
                </a:cubicBezTo>
                <a:cubicBezTo>
                  <a:pt x="7887" y="36879"/>
                  <a:pt x="7728" y="35735"/>
                  <a:pt x="7587" y="34591"/>
                </a:cubicBezTo>
                <a:cubicBezTo>
                  <a:pt x="7534" y="34133"/>
                  <a:pt x="7517" y="33658"/>
                  <a:pt x="7499" y="33182"/>
                </a:cubicBezTo>
                <a:cubicBezTo>
                  <a:pt x="7482" y="32848"/>
                  <a:pt x="7534" y="32531"/>
                  <a:pt x="7957" y="32408"/>
                </a:cubicBezTo>
                <a:cubicBezTo>
                  <a:pt x="8239" y="32337"/>
                  <a:pt x="8485" y="32161"/>
                  <a:pt x="8767" y="32056"/>
                </a:cubicBezTo>
                <a:cubicBezTo>
                  <a:pt x="9207" y="31897"/>
                  <a:pt x="9700" y="31792"/>
                  <a:pt x="10122" y="31580"/>
                </a:cubicBezTo>
                <a:cubicBezTo>
                  <a:pt x="11055" y="31087"/>
                  <a:pt x="11988" y="30577"/>
                  <a:pt x="12886" y="30031"/>
                </a:cubicBezTo>
                <a:cubicBezTo>
                  <a:pt x="13414" y="29697"/>
                  <a:pt x="13942" y="29310"/>
                  <a:pt x="14382" y="28887"/>
                </a:cubicBezTo>
                <a:cubicBezTo>
                  <a:pt x="14910" y="28377"/>
                  <a:pt x="15403" y="27848"/>
                  <a:pt x="15808" y="27268"/>
                </a:cubicBezTo>
                <a:cubicBezTo>
                  <a:pt x="16336" y="26511"/>
                  <a:pt x="16811" y="25718"/>
                  <a:pt x="17234" y="24909"/>
                </a:cubicBezTo>
                <a:cubicBezTo>
                  <a:pt x="17533" y="24363"/>
                  <a:pt x="17709" y="23747"/>
                  <a:pt x="17956" y="23166"/>
                </a:cubicBezTo>
                <a:cubicBezTo>
                  <a:pt x="18096" y="22796"/>
                  <a:pt x="18237" y="22444"/>
                  <a:pt x="18308" y="22039"/>
                </a:cubicBezTo>
                <a:lnTo>
                  <a:pt x="18308" y="22039"/>
                </a:lnTo>
                <a:cubicBezTo>
                  <a:pt x="18079" y="22163"/>
                  <a:pt x="17832" y="22268"/>
                  <a:pt x="17621" y="22427"/>
                </a:cubicBezTo>
                <a:cubicBezTo>
                  <a:pt x="16970" y="22902"/>
                  <a:pt x="16336" y="23412"/>
                  <a:pt x="15685" y="23888"/>
                </a:cubicBezTo>
                <a:cubicBezTo>
                  <a:pt x="14998" y="24416"/>
                  <a:pt x="14241" y="24838"/>
                  <a:pt x="13432" y="25208"/>
                </a:cubicBezTo>
                <a:cubicBezTo>
                  <a:pt x="12710" y="25525"/>
                  <a:pt x="11988" y="25877"/>
                  <a:pt x="11284" y="26229"/>
                </a:cubicBezTo>
                <a:cubicBezTo>
                  <a:pt x="11126" y="26299"/>
                  <a:pt x="10949" y="26352"/>
                  <a:pt x="10791" y="26458"/>
                </a:cubicBezTo>
                <a:cubicBezTo>
                  <a:pt x="10228" y="26810"/>
                  <a:pt x="9893" y="27356"/>
                  <a:pt x="9594" y="27901"/>
                </a:cubicBezTo>
                <a:cubicBezTo>
                  <a:pt x="9189" y="28588"/>
                  <a:pt x="8872" y="29310"/>
                  <a:pt x="8485" y="29996"/>
                </a:cubicBezTo>
                <a:cubicBezTo>
                  <a:pt x="8291" y="30331"/>
                  <a:pt x="8063" y="30647"/>
                  <a:pt x="7605" y="30876"/>
                </a:cubicBezTo>
                <a:cubicBezTo>
                  <a:pt x="7675" y="30489"/>
                  <a:pt x="7728" y="30137"/>
                  <a:pt x="7781" y="29802"/>
                </a:cubicBezTo>
                <a:cubicBezTo>
                  <a:pt x="8045" y="28517"/>
                  <a:pt x="8309" y="27232"/>
                  <a:pt x="8591" y="25965"/>
                </a:cubicBezTo>
                <a:cubicBezTo>
                  <a:pt x="8679" y="25525"/>
                  <a:pt x="8819" y="25102"/>
                  <a:pt x="8908" y="24662"/>
                </a:cubicBezTo>
                <a:cubicBezTo>
                  <a:pt x="8960" y="24363"/>
                  <a:pt x="9154" y="24205"/>
                  <a:pt x="9383" y="24046"/>
                </a:cubicBezTo>
                <a:cubicBezTo>
                  <a:pt x="9840" y="23712"/>
                  <a:pt x="10263" y="23342"/>
                  <a:pt x="10738" y="23008"/>
                </a:cubicBezTo>
                <a:cubicBezTo>
                  <a:pt x="11161" y="22726"/>
                  <a:pt x="11618" y="22462"/>
                  <a:pt x="12076" y="22233"/>
                </a:cubicBezTo>
                <a:cubicBezTo>
                  <a:pt x="13079" y="21740"/>
                  <a:pt x="14100" y="21265"/>
                  <a:pt x="15104" y="20772"/>
                </a:cubicBezTo>
                <a:cubicBezTo>
                  <a:pt x="16389" y="20156"/>
                  <a:pt x="17656" y="19540"/>
                  <a:pt x="18941" y="18924"/>
                </a:cubicBezTo>
                <a:cubicBezTo>
                  <a:pt x="19751" y="18536"/>
                  <a:pt x="20402" y="17973"/>
                  <a:pt x="21036" y="17374"/>
                </a:cubicBezTo>
                <a:cubicBezTo>
                  <a:pt x="21740" y="16723"/>
                  <a:pt x="22268" y="15966"/>
                  <a:pt x="22726" y="15156"/>
                </a:cubicBezTo>
                <a:cubicBezTo>
                  <a:pt x="23413" y="13995"/>
                  <a:pt x="23976" y="12780"/>
                  <a:pt x="24381" y="11477"/>
                </a:cubicBezTo>
                <a:cubicBezTo>
                  <a:pt x="24557" y="10914"/>
                  <a:pt x="24803" y="10368"/>
                  <a:pt x="24944" y="9752"/>
                </a:cubicBezTo>
                <a:lnTo>
                  <a:pt x="24944" y="9752"/>
                </a:lnTo>
                <a:cubicBezTo>
                  <a:pt x="24768" y="9893"/>
                  <a:pt x="24557" y="10034"/>
                  <a:pt x="24398" y="10210"/>
                </a:cubicBezTo>
                <a:cubicBezTo>
                  <a:pt x="23501" y="11161"/>
                  <a:pt x="22568" y="12093"/>
                  <a:pt x="21511" y="12903"/>
                </a:cubicBezTo>
                <a:cubicBezTo>
                  <a:pt x="21089" y="13238"/>
                  <a:pt x="20649" y="13519"/>
                  <a:pt x="20226" y="13819"/>
                </a:cubicBezTo>
                <a:cubicBezTo>
                  <a:pt x="19857" y="14083"/>
                  <a:pt x="19487" y="14347"/>
                  <a:pt x="19117" y="14593"/>
                </a:cubicBezTo>
                <a:cubicBezTo>
                  <a:pt x="18713" y="14857"/>
                  <a:pt x="18290" y="15121"/>
                  <a:pt x="17868" y="15385"/>
                </a:cubicBezTo>
                <a:cubicBezTo>
                  <a:pt x="17128" y="15825"/>
                  <a:pt x="16442" y="16318"/>
                  <a:pt x="15843" y="16899"/>
                </a:cubicBezTo>
                <a:cubicBezTo>
                  <a:pt x="15614" y="17128"/>
                  <a:pt x="15386" y="17374"/>
                  <a:pt x="15139" y="17586"/>
                </a:cubicBezTo>
                <a:cubicBezTo>
                  <a:pt x="14488" y="18149"/>
                  <a:pt x="14048" y="18871"/>
                  <a:pt x="13520" y="19522"/>
                </a:cubicBezTo>
                <a:cubicBezTo>
                  <a:pt x="13203" y="19927"/>
                  <a:pt x="12815" y="20261"/>
                  <a:pt x="12428" y="20614"/>
                </a:cubicBezTo>
                <a:cubicBezTo>
                  <a:pt x="12041" y="20983"/>
                  <a:pt x="11618" y="21318"/>
                  <a:pt x="11108" y="21546"/>
                </a:cubicBezTo>
                <a:cubicBezTo>
                  <a:pt x="10685" y="21740"/>
                  <a:pt x="10439" y="22110"/>
                  <a:pt x="10210" y="22497"/>
                </a:cubicBezTo>
                <a:cubicBezTo>
                  <a:pt x="10052" y="22779"/>
                  <a:pt x="9823" y="23025"/>
                  <a:pt x="9612" y="23272"/>
                </a:cubicBezTo>
                <a:cubicBezTo>
                  <a:pt x="9576" y="23324"/>
                  <a:pt x="9453" y="23342"/>
                  <a:pt x="9295" y="23430"/>
                </a:cubicBezTo>
                <a:cubicBezTo>
                  <a:pt x="9541" y="22673"/>
                  <a:pt x="9752" y="21987"/>
                  <a:pt x="9999" y="21335"/>
                </a:cubicBezTo>
                <a:cubicBezTo>
                  <a:pt x="10281" y="20525"/>
                  <a:pt x="10580" y="19733"/>
                  <a:pt x="10897" y="18959"/>
                </a:cubicBezTo>
                <a:cubicBezTo>
                  <a:pt x="11073" y="18536"/>
                  <a:pt x="11284" y="18131"/>
                  <a:pt x="11460" y="17727"/>
                </a:cubicBezTo>
                <a:cubicBezTo>
                  <a:pt x="11865" y="16741"/>
                  <a:pt x="12375" y="15790"/>
                  <a:pt x="12956" y="14892"/>
                </a:cubicBezTo>
                <a:cubicBezTo>
                  <a:pt x="13273" y="14417"/>
                  <a:pt x="13625" y="13942"/>
                  <a:pt x="14048" y="13555"/>
                </a:cubicBezTo>
                <a:cubicBezTo>
                  <a:pt x="14435" y="13220"/>
                  <a:pt x="14945" y="12991"/>
                  <a:pt x="15403" y="12710"/>
                </a:cubicBezTo>
                <a:cubicBezTo>
                  <a:pt x="16459" y="12093"/>
                  <a:pt x="17639" y="11689"/>
                  <a:pt x="18783" y="11196"/>
                </a:cubicBezTo>
                <a:cubicBezTo>
                  <a:pt x="20561" y="10439"/>
                  <a:pt x="22198" y="9541"/>
                  <a:pt x="23624" y="8326"/>
                </a:cubicBezTo>
                <a:cubicBezTo>
                  <a:pt x="24046" y="7957"/>
                  <a:pt x="24416" y="7552"/>
                  <a:pt x="24750" y="7112"/>
                </a:cubicBezTo>
                <a:cubicBezTo>
                  <a:pt x="25613" y="6056"/>
                  <a:pt x="27409" y="2993"/>
                  <a:pt x="27620" y="634"/>
                </a:cubicBezTo>
                <a:lnTo>
                  <a:pt x="27620" y="634"/>
                </a:lnTo>
                <a:cubicBezTo>
                  <a:pt x="26581" y="1021"/>
                  <a:pt x="25877" y="2007"/>
                  <a:pt x="24610" y="3063"/>
                </a:cubicBezTo>
                <a:cubicBezTo>
                  <a:pt x="23342" y="4137"/>
                  <a:pt x="23008" y="4859"/>
                  <a:pt x="22092" y="5915"/>
                </a:cubicBezTo>
                <a:cubicBezTo>
                  <a:pt x="21705" y="6390"/>
                  <a:pt x="21318" y="6830"/>
                  <a:pt x="20878" y="7253"/>
                </a:cubicBezTo>
                <a:cubicBezTo>
                  <a:pt x="20420" y="7728"/>
                  <a:pt x="19892" y="8133"/>
                  <a:pt x="19346" y="8520"/>
                </a:cubicBezTo>
                <a:cubicBezTo>
                  <a:pt x="18519" y="9101"/>
                  <a:pt x="17727" y="9699"/>
                  <a:pt x="17111" y="10492"/>
                </a:cubicBezTo>
                <a:cubicBezTo>
                  <a:pt x="16759" y="10949"/>
                  <a:pt x="16266" y="11249"/>
                  <a:pt x="15632" y="11530"/>
                </a:cubicBezTo>
                <a:cubicBezTo>
                  <a:pt x="15808" y="11231"/>
                  <a:pt x="15931" y="11002"/>
                  <a:pt x="16090" y="10791"/>
                </a:cubicBezTo>
                <a:cubicBezTo>
                  <a:pt x="16829" y="9735"/>
                  <a:pt x="17375" y="8590"/>
                  <a:pt x="17938" y="7464"/>
                </a:cubicBezTo>
                <a:cubicBezTo>
                  <a:pt x="18079" y="7165"/>
                  <a:pt x="18308" y="6971"/>
                  <a:pt x="18501" y="6742"/>
                </a:cubicBezTo>
                <a:cubicBezTo>
                  <a:pt x="18977" y="6179"/>
                  <a:pt x="19417" y="5598"/>
                  <a:pt x="19910" y="5052"/>
                </a:cubicBezTo>
                <a:cubicBezTo>
                  <a:pt x="19927" y="5035"/>
                  <a:pt x="19945" y="4999"/>
                  <a:pt x="19980" y="4982"/>
                </a:cubicBezTo>
                <a:cubicBezTo>
                  <a:pt x="20350" y="4542"/>
                  <a:pt x="22022" y="1655"/>
                  <a:pt x="22180" y="387"/>
                </a:cubicBezTo>
                <a:lnTo>
                  <a:pt x="22180" y="387"/>
                </a:lnTo>
                <a:cubicBezTo>
                  <a:pt x="21265" y="757"/>
                  <a:pt x="20244" y="1391"/>
                  <a:pt x="19663" y="2359"/>
                </a:cubicBezTo>
                <a:cubicBezTo>
                  <a:pt x="19065" y="3345"/>
                  <a:pt x="18889" y="3750"/>
                  <a:pt x="18607" y="4366"/>
                </a:cubicBezTo>
                <a:cubicBezTo>
                  <a:pt x="18589" y="4366"/>
                  <a:pt x="18589" y="4383"/>
                  <a:pt x="18589" y="4383"/>
                </a:cubicBezTo>
                <a:cubicBezTo>
                  <a:pt x="18572" y="4418"/>
                  <a:pt x="18554" y="4454"/>
                  <a:pt x="18554" y="4489"/>
                </a:cubicBezTo>
                <a:cubicBezTo>
                  <a:pt x="18537" y="4542"/>
                  <a:pt x="18501" y="4594"/>
                  <a:pt x="18484" y="4647"/>
                </a:cubicBezTo>
                <a:cubicBezTo>
                  <a:pt x="18413" y="4823"/>
                  <a:pt x="18325" y="4999"/>
                  <a:pt x="18255" y="5175"/>
                </a:cubicBezTo>
                <a:cubicBezTo>
                  <a:pt x="18220" y="5140"/>
                  <a:pt x="18184" y="5087"/>
                  <a:pt x="18167" y="5052"/>
                </a:cubicBezTo>
                <a:cubicBezTo>
                  <a:pt x="18096" y="4947"/>
                  <a:pt x="18184" y="4559"/>
                  <a:pt x="18167" y="4172"/>
                </a:cubicBezTo>
                <a:cubicBezTo>
                  <a:pt x="18167" y="3785"/>
                  <a:pt x="18132" y="3485"/>
                  <a:pt x="18044" y="2570"/>
                </a:cubicBezTo>
                <a:cubicBezTo>
                  <a:pt x="17956" y="1672"/>
                  <a:pt x="17586" y="1144"/>
                  <a:pt x="16917" y="581"/>
                </a:cubicBezTo>
                <a:lnTo>
                  <a:pt x="16917" y="581"/>
                </a:lnTo>
                <a:cubicBezTo>
                  <a:pt x="16987" y="1479"/>
                  <a:pt x="17181" y="3133"/>
                  <a:pt x="17269" y="3767"/>
                </a:cubicBezTo>
                <a:cubicBezTo>
                  <a:pt x="17322" y="4154"/>
                  <a:pt x="17375" y="4524"/>
                  <a:pt x="17428" y="4911"/>
                </a:cubicBezTo>
                <a:cubicBezTo>
                  <a:pt x="17551" y="5827"/>
                  <a:pt x="17392" y="6672"/>
                  <a:pt x="16917" y="7429"/>
                </a:cubicBezTo>
                <a:cubicBezTo>
                  <a:pt x="16811" y="7587"/>
                  <a:pt x="16759" y="7763"/>
                  <a:pt x="16671" y="7922"/>
                </a:cubicBezTo>
                <a:cubicBezTo>
                  <a:pt x="16336" y="8538"/>
                  <a:pt x="15984" y="9154"/>
                  <a:pt x="15667" y="9770"/>
                </a:cubicBezTo>
                <a:cubicBezTo>
                  <a:pt x="15509" y="10087"/>
                  <a:pt x="15386" y="10421"/>
                  <a:pt x="15227" y="10738"/>
                </a:cubicBezTo>
                <a:cubicBezTo>
                  <a:pt x="15016" y="11125"/>
                  <a:pt x="14769" y="11495"/>
                  <a:pt x="14470" y="11865"/>
                </a:cubicBezTo>
                <a:cubicBezTo>
                  <a:pt x="14453" y="11759"/>
                  <a:pt x="14417" y="11671"/>
                  <a:pt x="14435" y="11583"/>
                </a:cubicBezTo>
                <a:cubicBezTo>
                  <a:pt x="14664" y="10016"/>
                  <a:pt x="14611" y="8414"/>
                  <a:pt x="14347" y="6812"/>
                </a:cubicBezTo>
                <a:cubicBezTo>
                  <a:pt x="13731" y="2975"/>
                  <a:pt x="10879" y="1268"/>
                  <a:pt x="10879" y="1267"/>
                </a:cubicBezTo>
                <a:lnTo>
                  <a:pt x="10879" y="1267"/>
                </a:lnTo>
                <a:cubicBezTo>
                  <a:pt x="10879" y="1268"/>
                  <a:pt x="10597" y="3222"/>
                  <a:pt x="11442" y="5316"/>
                </a:cubicBezTo>
                <a:cubicBezTo>
                  <a:pt x="11847" y="6355"/>
                  <a:pt x="12270" y="7393"/>
                  <a:pt x="12551" y="8467"/>
                </a:cubicBezTo>
                <a:cubicBezTo>
                  <a:pt x="12745" y="9189"/>
                  <a:pt x="12974" y="9911"/>
                  <a:pt x="13220" y="10615"/>
                </a:cubicBezTo>
                <a:cubicBezTo>
                  <a:pt x="13379" y="11108"/>
                  <a:pt x="13396" y="11601"/>
                  <a:pt x="13396" y="12076"/>
                </a:cubicBezTo>
                <a:cubicBezTo>
                  <a:pt x="13396" y="12358"/>
                  <a:pt x="13449" y="12622"/>
                  <a:pt x="13432" y="12886"/>
                </a:cubicBezTo>
                <a:cubicBezTo>
                  <a:pt x="13432" y="13291"/>
                  <a:pt x="13132" y="13555"/>
                  <a:pt x="12921" y="13854"/>
                </a:cubicBezTo>
                <a:cubicBezTo>
                  <a:pt x="12622" y="14294"/>
                  <a:pt x="12287" y="14699"/>
                  <a:pt x="12041" y="15156"/>
                </a:cubicBezTo>
                <a:cubicBezTo>
                  <a:pt x="11601" y="15949"/>
                  <a:pt x="11178" y="16741"/>
                  <a:pt x="10809" y="17568"/>
                </a:cubicBezTo>
                <a:cubicBezTo>
                  <a:pt x="10298" y="18712"/>
                  <a:pt x="9858" y="19874"/>
                  <a:pt x="9400" y="21036"/>
                </a:cubicBezTo>
                <a:cubicBezTo>
                  <a:pt x="9312" y="21247"/>
                  <a:pt x="9242" y="21476"/>
                  <a:pt x="9136" y="21793"/>
                </a:cubicBezTo>
                <a:cubicBezTo>
                  <a:pt x="8996" y="21212"/>
                  <a:pt x="9207" y="20807"/>
                  <a:pt x="9330" y="20385"/>
                </a:cubicBezTo>
                <a:cubicBezTo>
                  <a:pt x="9770" y="18853"/>
                  <a:pt x="10175" y="17304"/>
                  <a:pt x="10263" y="15685"/>
                </a:cubicBezTo>
                <a:cubicBezTo>
                  <a:pt x="10333" y="14523"/>
                  <a:pt x="10263" y="13343"/>
                  <a:pt x="10228" y="12164"/>
                </a:cubicBezTo>
                <a:cubicBezTo>
                  <a:pt x="10193" y="10580"/>
                  <a:pt x="9717" y="9013"/>
                  <a:pt x="9260" y="7446"/>
                </a:cubicBezTo>
                <a:cubicBezTo>
                  <a:pt x="9224" y="7323"/>
                  <a:pt x="9189" y="7200"/>
                  <a:pt x="9154" y="7077"/>
                </a:cubicBezTo>
                <a:cubicBezTo>
                  <a:pt x="8960" y="6372"/>
                  <a:pt x="8890" y="6073"/>
                  <a:pt x="8679" y="5158"/>
                </a:cubicBezTo>
                <a:cubicBezTo>
                  <a:pt x="8432" y="4137"/>
                  <a:pt x="7235" y="757"/>
                  <a:pt x="60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2"/>
          <p:cNvSpPr txBox="1">
            <a:spLocks noGrp="1"/>
          </p:cNvSpPr>
          <p:nvPr>
            <p:ph type="title"/>
          </p:nvPr>
        </p:nvSpPr>
        <p:spPr>
          <a:xfrm>
            <a:off x="713250" y="687805"/>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Creative Ways to form groups </a:t>
            </a:r>
            <a:br>
              <a:rPr lang="en" sz="4000" dirty="0"/>
            </a:br>
            <a:r>
              <a:rPr lang="en" sz="4000" dirty="0"/>
              <a:t>(list from this semester)</a:t>
            </a:r>
            <a:endParaRPr sz="4000" dirty="0"/>
          </a:p>
        </p:txBody>
      </p:sp>
      <p:sp>
        <p:nvSpPr>
          <p:cNvPr id="566" name="Google Shape;566;p42"/>
          <p:cNvSpPr txBox="1">
            <a:spLocks noGrp="1"/>
          </p:cNvSpPr>
          <p:nvPr>
            <p:ph type="subTitle" idx="1"/>
          </p:nvPr>
        </p:nvSpPr>
        <p:spPr>
          <a:xfrm>
            <a:off x="2237959" y="2460361"/>
            <a:ext cx="4668082" cy="1799599"/>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CA" sz="1800" dirty="0"/>
              <a:t>Cards </a:t>
            </a:r>
          </a:p>
          <a:p>
            <a:pPr marL="285750" lvl="0" indent="-285750" algn="l" rtl="0">
              <a:spcBef>
                <a:spcPts val="0"/>
              </a:spcBef>
              <a:spcAft>
                <a:spcPts val="0"/>
              </a:spcAft>
              <a:buFont typeface="Arial" panose="020B0604020202020204" pitchFamily="34" charset="0"/>
              <a:buChar char="•"/>
            </a:pPr>
            <a:r>
              <a:rPr lang="en-CA" sz="1800" dirty="0"/>
              <a:t>Popsicle Sticks </a:t>
            </a:r>
          </a:p>
          <a:p>
            <a:pPr marL="285750" lvl="0" indent="-285750" algn="l" rtl="0">
              <a:spcBef>
                <a:spcPts val="0"/>
              </a:spcBef>
              <a:spcAft>
                <a:spcPts val="0"/>
              </a:spcAft>
              <a:buFont typeface="Arial" panose="020B0604020202020204" pitchFamily="34" charset="0"/>
              <a:buChar char="•"/>
            </a:pPr>
            <a:r>
              <a:rPr lang="en-CA" sz="1800" dirty="0"/>
              <a:t>Dice</a:t>
            </a:r>
          </a:p>
          <a:p>
            <a:pPr marL="285750" indent="-285750" algn="l">
              <a:buFont typeface="Arial" panose="020B0604020202020204" pitchFamily="34" charset="0"/>
              <a:buChar char="•"/>
            </a:pPr>
            <a:r>
              <a:rPr lang="en-CA" sz="1800" dirty="0"/>
              <a:t>Colour construction paper under the chair </a:t>
            </a:r>
          </a:p>
          <a:p>
            <a:pPr marL="285750" indent="-285750" algn="l">
              <a:buFont typeface="Arial" panose="020B0604020202020204" pitchFamily="34" charset="0"/>
              <a:buChar char="•"/>
            </a:pPr>
            <a:r>
              <a:rPr lang="en-CA" sz="1800" dirty="0"/>
              <a:t>Names on ice cream to create an ice cream cone </a:t>
            </a:r>
          </a:p>
          <a:p>
            <a:pPr marL="285750" lvl="0" indent="-285750" algn="l" rtl="0">
              <a:spcBef>
                <a:spcPts val="0"/>
              </a:spcBef>
              <a:spcAft>
                <a:spcPts val="0"/>
              </a:spcAft>
              <a:buFont typeface="Arial" panose="020B0604020202020204" pitchFamily="34" charset="0"/>
              <a:buChar char="•"/>
            </a:pPr>
            <a:r>
              <a:rPr lang="en-CA" sz="1800" dirty="0"/>
              <a:t>French Fry Packets</a:t>
            </a:r>
          </a:p>
          <a:p>
            <a:pPr marL="285750" lvl="0" indent="-285750" algn="l" rtl="0">
              <a:spcBef>
                <a:spcPts val="0"/>
              </a:spcBef>
              <a:spcAft>
                <a:spcPts val="0"/>
              </a:spcAft>
              <a:buFont typeface="Arial" panose="020B0604020202020204" pitchFamily="34" charset="0"/>
              <a:buChar char="•"/>
            </a:pPr>
            <a:r>
              <a:rPr lang="en-CA" sz="1800" dirty="0"/>
              <a:t>Online Group Maker </a:t>
            </a:r>
          </a:p>
          <a:p>
            <a:pPr marL="0" lvl="0" indent="0" algn="l" rtl="0">
              <a:spcBef>
                <a:spcPts val="0"/>
              </a:spcBef>
              <a:spcAft>
                <a:spcPts val="0"/>
              </a:spcAft>
            </a:pPr>
            <a:endParaRPr lang="en-CA" dirty="0"/>
          </a:p>
          <a:p>
            <a:pPr marL="0" lvl="0" indent="0" algn="l" rtl="0">
              <a:spcBef>
                <a:spcPts val="0"/>
              </a:spcBef>
              <a:spcAft>
                <a:spcPts val="0"/>
              </a:spcAft>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2"/>
          <p:cNvSpPr txBox="1">
            <a:spLocks noGrp="1"/>
          </p:cNvSpPr>
          <p:nvPr>
            <p:ph type="title"/>
          </p:nvPr>
        </p:nvSpPr>
        <p:spPr>
          <a:xfrm>
            <a:off x="713250" y="687805"/>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dirty="0"/>
              <a:t>Mini blocks to find a partner </a:t>
            </a:r>
            <a:endParaRPr dirty="0"/>
          </a:p>
        </p:txBody>
      </p:sp>
      <p:sp>
        <p:nvSpPr>
          <p:cNvPr id="566" name="Google Shape;566;p42"/>
          <p:cNvSpPr txBox="1">
            <a:spLocks noGrp="1"/>
          </p:cNvSpPr>
          <p:nvPr>
            <p:ph type="subTitle" idx="1"/>
          </p:nvPr>
        </p:nvSpPr>
        <p:spPr>
          <a:xfrm>
            <a:off x="1846073" y="926905"/>
            <a:ext cx="5879674" cy="305923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pPr>
            <a:r>
              <a:rPr lang="en-CA" dirty="0"/>
              <a:t>Mini Blocks can also be used to group students together, fun way for students to find their partner. You can use the blocks to put numbers on them and ask the students to find their pair by finding the missing number that will create the sum of 10</a:t>
            </a:r>
            <a:endParaRPr dirty="0"/>
          </a:p>
        </p:txBody>
      </p:sp>
    </p:spTree>
    <p:extLst>
      <p:ext uri="{BB962C8B-B14F-4D97-AF65-F5344CB8AC3E}">
        <p14:creationId xmlns:p14="http://schemas.microsoft.com/office/powerpoint/2010/main" val="256886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2"/>
          <p:cNvSpPr txBox="1">
            <a:spLocks noGrp="1"/>
          </p:cNvSpPr>
          <p:nvPr>
            <p:ph type="title"/>
          </p:nvPr>
        </p:nvSpPr>
        <p:spPr>
          <a:xfrm>
            <a:off x="713250" y="687805"/>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dirty="0"/>
              <a:t>Activates for when students finish early </a:t>
            </a:r>
            <a:endParaRPr dirty="0"/>
          </a:p>
        </p:txBody>
      </p:sp>
      <p:sp>
        <p:nvSpPr>
          <p:cNvPr id="566" name="Google Shape;566;p42"/>
          <p:cNvSpPr txBox="1">
            <a:spLocks noGrp="1"/>
          </p:cNvSpPr>
          <p:nvPr>
            <p:ph type="subTitle" idx="1"/>
          </p:nvPr>
        </p:nvSpPr>
        <p:spPr>
          <a:xfrm>
            <a:off x="1846073" y="926905"/>
            <a:ext cx="5879674" cy="3059238"/>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CA" sz="1600" dirty="0"/>
              <a:t>Colouring sheets that also practice mindfulness</a:t>
            </a:r>
          </a:p>
          <a:p>
            <a:pPr marL="285750" lvl="0" indent="-285750" algn="l" rtl="0">
              <a:spcBef>
                <a:spcPts val="0"/>
              </a:spcBef>
              <a:spcAft>
                <a:spcPts val="0"/>
              </a:spcAft>
              <a:buFont typeface="Arial" panose="020B0604020202020204" pitchFamily="34" charset="0"/>
              <a:buChar char="•"/>
            </a:pPr>
            <a:r>
              <a:rPr lang="en-CA" sz="1600" dirty="0"/>
              <a:t>Playing cards can be played with partner to practice math games</a:t>
            </a:r>
          </a:p>
          <a:p>
            <a:pPr marL="285750" lvl="0" indent="-285750" algn="l" rtl="0">
              <a:spcBef>
                <a:spcPts val="0"/>
              </a:spcBef>
              <a:spcAft>
                <a:spcPts val="0"/>
              </a:spcAft>
              <a:buFont typeface="Arial" panose="020B0604020202020204" pitchFamily="34" charset="0"/>
              <a:buChar char="•"/>
            </a:pPr>
            <a:r>
              <a:rPr lang="en-CA" sz="1600" dirty="0"/>
              <a:t>Doodle books for students to draw </a:t>
            </a:r>
          </a:p>
          <a:p>
            <a:pPr marL="285750" lvl="0" indent="-285750" algn="l" rtl="0">
              <a:spcBef>
                <a:spcPts val="0"/>
              </a:spcBef>
              <a:spcAft>
                <a:spcPts val="0"/>
              </a:spcAft>
              <a:buFont typeface="Arial" panose="020B0604020202020204" pitchFamily="34" charset="0"/>
              <a:buChar char="•"/>
            </a:pPr>
            <a:r>
              <a:rPr lang="en-CA" sz="1600" dirty="0"/>
              <a:t>Catch up time for students to complete outstanding assignments </a:t>
            </a:r>
            <a:endParaRPr sz="1600" dirty="0"/>
          </a:p>
        </p:txBody>
      </p:sp>
    </p:spTree>
    <p:extLst>
      <p:ext uri="{BB962C8B-B14F-4D97-AF65-F5344CB8AC3E}">
        <p14:creationId xmlns:p14="http://schemas.microsoft.com/office/powerpoint/2010/main" val="226485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3"/>
          <p:cNvSpPr txBox="1">
            <a:spLocks noGrp="1"/>
          </p:cNvSpPr>
          <p:nvPr>
            <p:ph type="title"/>
          </p:nvPr>
        </p:nvSpPr>
        <p:spPr>
          <a:xfrm>
            <a:off x="302553" y="595509"/>
            <a:ext cx="77175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Resources for teachers </a:t>
            </a:r>
            <a:endParaRPr sz="4000" dirty="0"/>
          </a:p>
        </p:txBody>
      </p:sp>
      <p:sp>
        <p:nvSpPr>
          <p:cNvPr id="2" name="TextBox 1">
            <a:extLst>
              <a:ext uri="{FF2B5EF4-FFF2-40B4-BE49-F238E27FC236}">
                <a16:creationId xmlns:a16="http://schemas.microsoft.com/office/drawing/2014/main" id="{545615B0-9CB0-B248-BC18-5B82D8249AC1}"/>
              </a:ext>
            </a:extLst>
          </p:cNvPr>
          <p:cNvSpPr txBox="1"/>
          <p:nvPr/>
        </p:nvSpPr>
        <p:spPr>
          <a:xfrm>
            <a:off x="2087954" y="1617643"/>
            <a:ext cx="603532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hlinkClick r:id="rId3"/>
              </a:rPr>
              <a:t>https://www.teacherspayteachers.com/</a:t>
            </a:r>
            <a:endParaRPr lang="en-US" sz="2000" dirty="0"/>
          </a:p>
          <a:p>
            <a:pPr marL="285750" indent="-285750">
              <a:buFont typeface="Arial" panose="020B0604020202020204" pitchFamily="34" charset="0"/>
              <a:buChar char="•"/>
            </a:pPr>
            <a:r>
              <a:rPr lang="en-US" sz="2000" dirty="0">
                <a:hlinkClick r:id="rId4"/>
              </a:rPr>
              <a:t>https://www.twinkl.ca/</a:t>
            </a:r>
            <a:endParaRPr lang="en-US" sz="2000" dirty="0"/>
          </a:p>
          <a:p>
            <a:pPr marL="285750" indent="-285750">
              <a:buFont typeface="Arial" panose="020B0604020202020204" pitchFamily="34" charset="0"/>
              <a:buChar char="•"/>
            </a:pPr>
            <a:r>
              <a:rPr lang="en-US" sz="2000" dirty="0">
                <a:hlinkClick r:id="rId5"/>
              </a:rPr>
              <a:t>https://www.education.com/</a:t>
            </a:r>
            <a:endParaRPr lang="en-US" sz="2000" dirty="0"/>
          </a:p>
          <a:p>
            <a:pPr marL="285750" indent="-285750">
              <a:buFont typeface="Arial" panose="020B0604020202020204" pitchFamily="34" charset="0"/>
              <a:buChar char="•"/>
            </a:pPr>
            <a:r>
              <a:rPr lang="en-US" sz="2000" dirty="0"/>
              <a:t>https://</a:t>
            </a:r>
            <a:r>
              <a:rPr lang="en-US" sz="2000" dirty="0" err="1"/>
              <a:t>www.pinterest.ca</a:t>
            </a:r>
            <a:r>
              <a:rPr lang="en-US" sz="2000" dirty="0"/>
              <a:t>/</a:t>
            </a:r>
          </a:p>
        </p:txBody>
      </p:sp>
    </p:spTree>
  </p:cSld>
  <p:clrMapOvr>
    <a:masterClrMapping/>
  </p:clrMapOvr>
</p:sld>
</file>

<file path=ppt/theme/theme1.xml><?xml version="1.0" encoding="utf-8"?>
<a:theme xmlns:a="http://schemas.openxmlformats.org/drawingml/2006/main" name="Wellness Retreat Center by Slidesgo">
  <a:themeElements>
    <a:clrScheme name="Simple Light">
      <a:dk1>
        <a:srgbClr val="645A4E"/>
      </a:dk1>
      <a:lt1>
        <a:srgbClr val="FCF4F0"/>
      </a:lt1>
      <a:dk2>
        <a:srgbClr val="FCE5CD"/>
      </a:dk2>
      <a:lt2>
        <a:srgbClr val="ECC6BF"/>
      </a:lt2>
      <a:accent1>
        <a:srgbClr val="D8CFC8"/>
      </a:accent1>
      <a:accent2>
        <a:srgbClr val="D68479"/>
      </a:accent2>
      <a:accent3>
        <a:srgbClr val="D3A6A1"/>
      </a:accent3>
      <a:accent4>
        <a:srgbClr val="F4AD90"/>
      </a:accent4>
      <a:accent5>
        <a:srgbClr val="FFFFFF"/>
      </a:accent5>
      <a:accent6>
        <a:srgbClr val="FFFFFF"/>
      </a:accent6>
      <a:hlink>
        <a:srgbClr val="645A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397</Words>
  <Application>Microsoft Macintosh PowerPoint</Application>
  <PresentationFormat>On-screen Show (16:9)</PresentationFormat>
  <Paragraphs>49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Sacramento</vt:lpstr>
      <vt:lpstr>Josefin Slab</vt:lpstr>
      <vt:lpstr>Arial</vt:lpstr>
      <vt:lpstr>Wellness Retreat Center by Slidesgo</vt:lpstr>
      <vt:lpstr>Barkha’s  Tool Box </vt:lpstr>
      <vt:lpstr>Environment </vt:lpstr>
      <vt:lpstr>Brain Breaks </vt:lpstr>
      <vt:lpstr>Mindfulness </vt:lpstr>
      <vt:lpstr>Onomatopoeia Matching Game </vt:lpstr>
      <vt:lpstr>Creative Ways to form groups  (list from this semester)</vt:lpstr>
      <vt:lpstr>Mini blocks to find a partner </vt:lpstr>
      <vt:lpstr>Activates for when students finish early </vt:lpstr>
      <vt:lpstr>Resources for teachers </vt:lpstr>
      <vt:lpstr>Strategies to get classes attention (list from this semester &amp; outside 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Barkha’s  Tool Box </dc:title>
  <cp:lastModifiedBy>barkha dhanju</cp:lastModifiedBy>
  <cp:revision>5</cp:revision>
  <dcterms:modified xsi:type="dcterms:W3CDTF">2021-12-01T19:37:45Z</dcterms:modified>
</cp:coreProperties>
</file>